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3"/>
    <p:restoredTop sz="93253"/>
  </p:normalViewPr>
  <p:slideViewPr>
    <p:cSldViewPr>
      <p:cViewPr varScale="1">
        <p:scale>
          <a:sx n="85" d="100"/>
          <a:sy n="85" d="100"/>
        </p:scale>
        <p:origin x="16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0EADD-6B7A-2B4B-8875-7B8310DBBA99}" type="doc">
      <dgm:prSet loTypeId="urn:microsoft.com/office/officeart/2005/8/layout/hierarchy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A466328-44DC-7A41-BD1E-50F079429EBF}">
      <dgm:prSet phldrT="[Text]" custT="1"/>
      <dgm:spPr/>
      <dgm:t>
        <a:bodyPr/>
        <a:lstStyle/>
        <a:p>
          <a:pPr algn="ctr"/>
          <a:r>
            <a:rPr lang="en-US" sz="1000" dirty="0"/>
            <a:t>Lack of improvement in HF symptoms or sudden deterioration in symptoms in patients with CRT</a:t>
          </a:r>
        </a:p>
      </dgm:t>
    </dgm:pt>
    <dgm:pt modelId="{D7F22F83-A340-834A-B03C-961E4893B91A}" type="parTrans" cxnId="{0D6AE237-1C03-2440-9955-B1F946011999}">
      <dgm:prSet/>
      <dgm:spPr/>
      <dgm:t>
        <a:bodyPr/>
        <a:lstStyle/>
        <a:p>
          <a:endParaRPr lang="en-US"/>
        </a:p>
      </dgm:t>
    </dgm:pt>
    <dgm:pt modelId="{4675DEB5-656F-2047-A527-3BA7D18DE16C}" type="sibTrans" cxnId="{0D6AE237-1C03-2440-9955-B1F946011999}">
      <dgm:prSet/>
      <dgm:spPr/>
      <dgm:t>
        <a:bodyPr/>
        <a:lstStyle/>
        <a:p>
          <a:endParaRPr lang="en-US"/>
        </a:p>
      </dgm:t>
    </dgm:pt>
    <dgm:pt modelId="{CD20B8B2-906C-DC44-964F-EF1326C5B46E}" type="asst">
      <dgm:prSet phldrT="[Text]" custT="1"/>
      <dgm:spPr/>
      <dgm:t>
        <a:bodyPr/>
        <a:lstStyle/>
        <a:p>
          <a:r>
            <a:rPr lang="en-US" sz="1000" dirty="0"/>
            <a:t>ECG</a:t>
          </a:r>
        </a:p>
      </dgm:t>
    </dgm:pt>
    <dgm:pt modelId="{EC8A8FD5-776B-AD46-8230-668AEED859A9}" type="parTrans" cxnId="{2D354A88-6E75-644E-BAD8-B7A3E5089F6C}">
      <dgm:prSet/>
      <dgm:spPr/>
      <dgm:t>
        <a:bodyPr/>
        <a:lstStyle/>
        <a:p>
          <a:endParaRPr lang="en-US"/>
        </a:p>
      </dgm:t>
    </dgm:pt>
    <dgm:pt modelId="{D34A6ED8-2C58-4945-BAA3-EDC63D03053C}" type="sibTrans" cxnId="{2D354A88-6E75-644E-BAD8-B7A3E5089F6C}">
      <dgm:prSet/>
      <dgm:spPr/>
      <dgm:t>
        <a:bodyPr/>
        <a:lstStyle/>
        <a:p>
          <a:endParaRPr lang="en-US"/>
        </a:p>
      </dgm:t>
    </dgm:pt>
    <dgm:pt modelId="{9E81D75D-571D-A048-8902-A8E8CFB35F2E}">
      <dgm:prSet custT="1"/>
      <dgm:spPr/>
      <dgm:t>
        <a:bodyPr/>
        <a:lstStyle/>
        <a:p>
          <a:r>
            <a:rPr lang="en-US" sz="1000" dirty="0"/>
            <a:t>Rhythm</a:t>
          </a:r>
        </a:p>
      </dgm:t>
    </dgm:pt>
    <dgm:pt modelId="{6191899A-BF60-AC47-A94D-47732BABCA73}" type="parTrans" cxnId="{613E8D7E-A35E-2648-B949-91D6480E1845}">
      <dgm:prSet/>
      <dgm:spPr/>
      <dgm:t>
        <a:bodyPr/>
        <a:lstStyle/>
        <a:p>
          <a:endParaRPr lang="en-US"/>
        </a:p>
      </dgm:t>
    </dgm:pt>
    <dgm:pt modelId="{DFA2AE5B-E27F-FF4E-8104-A1E294397725}" type="sibTrans" cxnId="{613E8D7E-A35E-2648-B949-91D6480E1845}">
      <dgm:prSet/>
      <dgm:spPr/>
      <dgm:t>
        <a:bodyPr/>
        <a:lstStyle/>
        <a:p>
          <a:endParaRPr lang="en-US"/>
        </a:p>
      </dgm:t>
    </dgm:pt>
    <dgm:pt modelId="{D83E2567-B0BA-CB4E-8A66-D1BD08B130B5}">
      <dgm:prSet custT="1"/>
      <dgm:spPr/>
      <dgm:t>
        <a:bodyPr/>
        <a:lstStyle/>
        <a:p>
          <a:r>
            <a:rPr lang="en-US" sz="1000" dirty="0"/>
            <a:t>Sinus rhythm</a:t>
          </a:r>
        </a:p>
      </dgm:t>
    </dgm:pt>
    <dgm:pt modelId="{AF88CFF3-77BC-1543-A849-D735CFE917ED}" type="parTrans" cxnId="{D7EE2A74-1994-444A-AE83-5E8BBC64737A}">
      <dgm:prSet/>
      <dgm:spPr/>
      <dgm:t>
        <a:bodyPr/>
        <a:lstStyle/>
        <a:p>
          <a:endParaRPr lang="en-US"/>
        </a:p>
      </dgm:t>
    </dgm:pt>
    <dgm:pt modelId="{247DE5B1-BAD7-554A-B08B-33699D424D64}" type="sibTrans" cxnId="{D7EE2A74-1994-444A-AE83-5E8BBC64737A}">
      <dgm:prSet/>
      <dgm:spPr/>
      <dgm:t>
        <a:bodyPr/>
        <a:lstStyle/>
        <a:p>
          <a:endParaRPr lang="en-US"/>
        </a:p>
      </dgm:t>
    </dgm:pt>
    <dgm:pt modelId="{A7F9E807-745A-0D43-8BAC-AFAFE1215FD4}">
      <dgm:prSet custT="1"/>
      <dgm:spPr/>
      <dgm:t>
        <a:bodyPr/>
        <a:lstStyle/>
        <a:p>
          <a:r>
            <a:rPr lang="en-US" sz="1000" dirty="0"/>
            <a:t>AF/ A flutter</a:t>
          </a:r>
        </a:p>
      </dgm:t>
    </dgm:pt>
    <dgm:pt modelId="{FFABDB84-FF9B-6C4E-A2A7-0DD839FFF8A2}" type="parTrans" cxnId="{A47A9A1B-55B4-7E48-807C-178A87F29A98}">
      <dgm:prSet/>
      <dgm:spPr/>
      <dgm:t>
        <a:bodyPr/>
        <a:lstStyle/>
        <a:p>
          <a:endParaRPr lang="en-US"/>
        </a:p>
      </dgm:t>
    </dgm:pt>
    <dgm:pt modelId="{7085B975-99A4-A14B-836D-91F43DC102C7}" type="sibTrans" cxnId="{A47A9A1B-55B4-7E48-807C-178A87F29A98}">
      <dgm:prSet/>
      <dgm:spPr/>
      <dgm:t>
        <a:bodyPr/>
        <a:lstStyle/>
        <a:p>
          <a:endParaRPr lang="en-US"/>
        </a:p>
      </dgm:t>
    </dgm:pt>
    <dgm:pt modelId="{F24B93ED-6D7A-AA4F-A619-4ADE2812E38C}">
      <dgm:prSet custT="1"/>
      <dgm:spPr/>
      <dgm:t>
        <a:bodyPr/>
        <a:lstStyle/>
        <a:p>
          <a:r>
            <a:rPr lang="en-US" sz="1000" dirty="0"/>
            <a:t>Rate control adequate?</a:t>
          </a:r>
        </a:p>
      </dgm:t>
    </dgm:pt>
    <dgm:pt modelId="{2B0E1288-6909-1F40-AEEB-54D2D3E60AF7}" type="parTrans" cxnId="{9BCF8AFA-F0D9-5448-AD8E-A6B27C86A48E}">
      <dgm:prSet/>
      <dgm:spPr/>
      <dgm:t>
        <a:bodyPr/>
        <a:lstStyle/>
        <a:p>
          <a:endParaRPr lang="en-US"/>
        </a:p>
      </dgm:t>
    </dgm:pt>
    <dgm:pt modelId="{BF308D2A-BEC3-714D-9F26-425E3BABDC0E}" type="sibTrans" cxnId="{9BCF8AFA-F0D9-5448-AD8E-A6B27C86A48E}">
      <dgm:prSet/>
      <dgm:spPr/>
      <dgm:t>
        <a:bodyPr/>
        <a:lstStyle/>
        <a:p>
          <a:endParaRPr lang="en-US"/>
        </a:p>
      </dgm:t>
    </dgm:pt>
    <dgm:pt modelId="{A5107B22-F259-C141-80DE-EE3CF4115987}">
      <dgm:prSet custT="1"/>
      <dgm:spPr/>
      <dgm:t>
        <a:bodyPr/>
        <a:lstStyle/>
        <a:p>
          <a:r>
            <a:rPr lang="en-US" sz="1000" dirty="0"/>
            <a:t>Yes</a:t>
          </a:r>
        </a:p>
      </dgm:t>
    </dgm:pt>
    <dgm:pt modelId="{CA6182DE-261A-C047-B787-9CF8D27EC4EA}" type="parTrans" cxnId="{60CB465A-C936-6241-AA5D-F0CD270B4A2D}">
      <dgm:prSet/>
      <dgm:spPr/>
      <dgm:t>
        <a:bodyPr/>
        <a:lstStyle/>
        <a:p>
          <a:endParaRPr lang="en-US"/>
        </a:p>
      </dgm:t>
    </dgm:pt>
    <dgm:pt modelId="{29BA10F3-6960-8944-BFBD-D710BEC9373D}" type="sibTrans" cxnId="{60CB465A-C936-6241-AA5D-F0CD270B4A2D}">
      <dgm:prSet/>
      <dgm:spPr/>
      <dgm:t>
        <a:bodyPr/>
        <a:lstStyle/>
        <a:p>
          <a:endParaRPr lang="en-US"/>
        </a:p>
      </dgm:t>
    </dgm:pt>
    <dgm:pt modelId="{BC2AD99D-2168-8848-8DAB-7237C39D7395}">
      <dgm:prSet custT="1"/>
      <dgm:spPr/>
      <dgm:t>
        <a:bodyPr/>
        <a:lstStyle/>
        <a:p>
          <a:r>
            <a:rPr lang="en-US" sz="1000" dirty="0"/>
            <a:t>No</a:t>
          </a:r>
        </a:p>
      </dgm:t>
    </dgm:pt>
    <dgm:pt modelId="{33655BF6-0709-2D4C-8244-09C3BB85960F}" type="parTrans" cxnId="{D5160BCE-31B8-674E-997E-225490C68FD1}">
      <dgm:prSet/>
      <dgm:spPr/>
      <dgm:t>
        <a:bodyPr/>
        <a:lstStyle/>
        <a:p>
          <a:endParaRPr lang="en-US"/>
        </a:p>
      </dgm:t>
    </dgm:pt>
    <dgm:pt modelId="{5B44F277-51B7-9F40-B938-669D950824E0}" type="sibTrans" cxnId="{D5160BCE-31B8-674E-997E-225490C68FD1}">
      <dgm:prSet/>
      <dgm:spPr/>
      <dgm:t>
        <a:bodyPr/>
        <a:lstStyle/>
        <a:p>
          <a:endParaRPr lang="en-US"/>
        </a:p>
      </dgm:t>
    </dgm:pt>
    <dgm:pt modelId="{477D9442-CFE0-FD47-B9D7-E515033DF537}">
      <dgm:prSet custT="1"/>
      <dgm:spPr/>
      <dgm:t>
        <a:bodyPr/>
        <a:lstStyle/>
        <a:p>
          <a:r>
            <a:rPr lang="en-US" sz="1000" dirty="0"/>
            <a:t>Review rate control  medications +/- need for AV node ablation</a:t>
          </a:r>
        </a:p>
      </dgm:t>
    </dgm:pt>
    <dgm:pt modelId="{87152B0A-0158-C946-A906-70A8984C5BF2}" type="parTrans" cxnId="{E3440088-F3D3-AD44-B540-3F9C38283590}">
      <dgm:prSet/>
      <dgm:spPr/>
      <dgm:t>
        <a:bodyPr/>
        <a:lstStyle/>
        <a:p>
          <a:endParaRPr lang="en-US"/>
        </a:p>
      </dgm:t>
    </dgm:pt>
    <dgm:pt modelId="{17EBC485-B2E9-D247-AC9F-81952EC3E02C}" type="sibTrans" cxnId="{E3440088-F3D3-AD44-B540-3F9C38283590}">
      <dgm:prSet/>
      <dgm:spPr/>
      <dgm:t>
        <a:bodyPr/>
        <a:lstStyle/>
        <a:p>
          <a:endParaRPr lang="en-US"/>
        </a:p>
      </dgm:t>
    </dgm:pt>
    <dgm:pt modelId="{F0B50280-4201-244A-B53B-C15281BE5B99}">
      <dgm:prSet custT="1"/>
      <dgm:spPr/>
      <dgm:t>
        <a:bodyPr/>
        <a:lstStyle/>
        <a:p>
          <a:r>
            <a:rPr lang="en-US" sz="1000" dirty="0"/>
            <a:t>Paced ECG?</a:t>
          </a:r>
        </a:p>
      </dgm:t>
    </dgm:pt>
    <dgm:pt modelId="{AADC8CD9-15AD-FF48-A970-69F042B56371}" type="parTrans" cxnId="{8796C152-E9A3-4A4F-80AD-675F401FD4EA}">
      <dgm:prSet/>
      <dgm:spPr/>
      <dgm:t>
        <a:bodyPr/>
        <a:lstStyle/>
        <a:p>
          <a:endParaRPr lang="en-US"/>
        </a:p>
      </dgm:t>
    </dgm:pt>
    <dgm:pt modelId="{26CA1E0F-B38D-4546-A17C-DCF2D140E663}" type="sibTrans" cxnId="{8796C152-E9A3-4A4F-80AD-675F401FD4EA}">
      <dgm:prSet/>
      <dgm:spPr/>
      <dgm:t>
        <a:bodyPr/>
        <a:lstStyle/>
        <a:p>
          <a:endParaRPr lang="en-US"/>
        </a:p>
      </dgm:t>
    </dgm:pt>
    <dgm:pt modelId="{8BA53BD0-82C7-2341-B4AD-DC7FEA3E2C7C}">
      <dgm:prSet custT="1"/>
      <dgm:spPr/>
      <dgm:t>
        <a:bodyPr/>
        <a:lstStyle/>
        <a:p>
          <a:r>
            <a:rPr lang="en-US" sz="1000" dirty="0"/>
            <a:t>No</a:t>
          </a:r>
        </a:p>
      </dgm:t>
    </dgm:pt>
    <dgm:pt modelId="{A9CA1D61-4E2F-CD4A-9DA7-45946DEBA4F4}" type="parTrans" cxnId="{66C61541-3981-8346-B988-D0C654B266D5}">
      <dgm:prSet/>
      <dgm:spPr/>
      <dgm:t>
        <a:bodyPr/>
        <a:lstStyle/>
        <a:p>
          <a:endParaRPr lang="en-US"/>
        </a:p>
      </dgm:t>
    </dgm:pt>
    <dgm:pt modelId="{DF312835-9620-1A4B-AC6C-6A2CBCE01D80}" type="sibTrans" cxnId="{66C61541-3981-8346-B988-D0C654B266D5}">
      <dgm:prSet/>
      <dgm:spPr/>
      <dgm:t>
        <a:bodyPr/>
        <a:lstStyle/>
        <a:p>
          <a:endParaRPr lang="en-US"/>
        </a:p>
      </dgm:t>
    </dgm:pt>
    <dgm:pt modelId="{539FBDC1-DFFB-C044-90DD-E74E63FC5766}">
      <dgm:prSet custT="1"/>
      <dgm:spPr/>
      <dgm:t>
        <a:bodyPr/>
        <a:lstStyle/>
        <a:p>
          <a:r>
            <a:rPr lang="en-US" sz="1000" dirty="0"/>
            <a:t>Yes</a:t>
          </a:r>
        </a:p>
      </dgm:t>
    </dgm:pt>
    <dgm:pt modelId="{2C900A93-2EB1-E546-AB1C-6C715C97985C}" type="parTrans" cxnId="{A8817A00-BF63-9E4D-8E3F-790B0353738B}">
      <dgm:prSet/>
      <dgm:spPr/>
      <dgm:t>
        <a:bodyPr/>
        <a:lstStyle/>
        <a:p>
          <a:endParaRPr lang="en-US"/>
        </a:p>
      </dgm:t>
    </dgm:pt>
    <dgm:pt modelId="{F9767BD9-F541-D640-9894-96CC53D017DE}" type="sibTrans" cxnId="{A8817A00-BF63-9E4D-8E3F-790B0353738B}">
      <dgm:prSet/>
      <dgm:spPr/>
      <dgm:t>
        <a:bodyPr/>
        <a:lstStyle/>
        <a:p>
          <a:endParaRPr lang="en-US"/>
        </a:p>
      </dgm:t>
    </dgm:pt>
    <dgm:pt modelId="{0B26D087-4A89-A248-96D1-6A2C65F633DA}">
      <dgm:prSet custT="1"/>
      <dgm:spPr/>
      <dgm:t>
        <a:bodyPr/>
        <a:lstStyle/>
        <a:p>
          <a:r>
            <a:rPr lang="en-US" sz="1000" dirty="0"/>
            <a:t>Check device settings – Base rate, Programmed A-V delay</a:t>
          </a:r>
        </a:p>
      </dgm:t>
    </dgm:pt>
    <dgm:pt modelId="{007EDFB7-423B-944F-8196-4E3702814600}" type="parTrans" cxnId="{017AEB59-4627-B844-9A62-BD4506864100}">
      <dgm:prSet/>
      <dgm:spPr/>
      <dgm:t>
        <a:bodyPr/>
        <a:lstStyle/>
        <a:p>
          <a:endParaRPr lang="en-US"/>
        </a:p>
      </dgm:t>
    </dgm:pt>
    <dgm:pt modelId="{FDF12078-1F77-8F47-9CE3-2502988A9A5A}" type="sibTrans" cxnId="{017AEB59-4627-B844-9A62-BD4506864100}">
      <dgm:prSet/>
      <dgm:spPr/>
      <dgm:t>
        <a:bodyPr/>
        <a:lstStyle/>
        <a:p>
          <a:endParaRPr lang="en-US"/>
        </a:p>
      </dgm:t>
    </dgm:pt>
    <dgm:pt modelId="{B032AA44-BADE-2B4C-90C1-077E4942B908}">
      <dgm:prSet custT="1"/>
      <dgm:spPr/>
      <dgm:t>
        <a:bodyPr/>
        <a:lstStyle/>
        <a:p>
          <a:r>
            <a:rPr lang="en-US" sz="1000" dirty="0"/>
            <a:t>Perform chest X-Ray to check lead position</a:t>
          </a:r>
        </a:p>
      </dgm:t>
    </dgm:pt>
    <dgm:pt modelId="{101F253A-0295-B544-8469-0786679BA5C7}" type="parTrans" cxnId="{2A0F7028-17DE-AE45-8A7F-56791CF0F922}">
      <dgm:prSet/>
      <dgm:spPr/>
      <dgm:t>
        <a:bodyPr/>
        <a:lstStyle/>
        <a:p>
          <a:endParaRPr lang="en-US"/>
        </a:p>
      </dgm:t>
    </dgm:pt>
    <dgm:pt modelId="{7576455E-0540-D946-8A5A-CEA1372940E2}" type="sibTrans" cxnId="{2A0F7028-17DE-AE45-8A7F-56791CF0F922}">
      <dgm:prSet/>
      <dgm:spPr/>
      <dgm:t>
        <a:bodyPr/>
        <a:lstStyle/>
        <a:p>
          <a:endParaRPr lang="en-US"/>
        </a:p>
      </dgm:t>
    </dgm:pt>
    <dgm:pt modelId="{9CE0D789-07E1-8A43-8571-085189FB37E4}">
      <dgm:prSet custT="1"/>
      <dgm:spPr/>
      <dgm:t>
        <a:bodyPr/>
        <a:lstStyle/>
        <a:p>
          <a:r>
            <a:rPr lang="en-US" sz="1000" dirty="0"/>
            <a:t>Paced QRS morphology</a:t>
          </a:r>
        </a:p>
      </dgm:t>
    </dgm:pt>
    <dgm:pt modelId="{B357BC0A-4680-6E45-B799-E3A504C6D906}" type="parTrans" cxnId="{2D1466F7-0450-7A40-9E1A-1B52BA20238E}">
      <dgm:prSet/>
      <dgm:spPr/>
      <dgm:t>
        <a:bodyPr/>
        <a:lstStyle/>
        <a:p>
          <a:endParaRPr lang="en-US"/>
        </a:p>
      </dgm:t>
    </dgm:pt>
    <dgm:pt modelId="{04E36345-3213-6648-A4CB-0D4EE1F86E98}" type="sibTrans" cxnId="{2D1466F7-0450-7A40-9E1A-1B52BA20238E}">
      <dgm:prSet/>
      <dgm:spPr/>
      <dgm:t>
        <a:bodyPr/>
        <a:lstStyle/>
        <a:p>
          <a:endParaRPr lang="en-US"/>
        </a:p>
      </dgm:t>
    </dgm:pt>
    <dgm:pt modelId="{7CBD125C-A601-5940-9AB6-53BB67BCC60D}">
      <dgm:prSet custT="1"/>
      <dgm:spPr/>
      <dgm:t>
        <a:bodyPr/>
        <a:lstStyle/>
        <a:p>
          <a:r>
            <a:rPr lang="en-US" sz="1000" dirty="0"/>
            <a:t>LBBB (Negative R wave in V1)</a:t>
          </a:r>
        </a:p>
      </dgm:t>
    </dgm:pt>
    <dgm:pt modelId="{06C696AF-0DD0-5E46-BD64-48AD9E582B23}" type="parTrans" cxnId="{36BC1C77-0237-9446-BD00-AE865A7DE94E}">
      <dgm:prSet/>
      <dgm:spPr/>
      <dgm:t>
        <a:bodyPr/>
        <a:lstStyle/>
        <a:p>
          <a:endParaRPr lang="en-US"/>
        </a:p>
      </dgm:t>
    </dgm:pt>
    <dgm:pt modelId="{92FA1052-EB8E-244D-953A-038731E36BAE}" type="sibTrans" cxnId="{36BC1C77-0237-9446-BD00-AE865A7DE94E}">
      <dgm:prSet/>
      <dgm:spPr/>
      <dgm:t>
        <a:bodyPr/>
        <a:lstStyle/>
        <a:p>
          <a:endParaRPr lang="en-US"/>
        </a:p>
      </dgm:t>
    </dgm:pt>
    <dgm:pt modelId="{D0A11B4F-EC28-7042-9B33-655A2BB5F837}">
      <dgm:prSet custT="1"/>
      <dgm:spPr/>
      <dgm:t>
        <a:bodyPr/>
        <a:lstStyle/>
        <a:p>
          <a:r>
            <a:rPr lang="en-US" sz="1000" dirty="0"/>
            <a:t>Likely RV only pacing</a:t>
          </a:r>
        </a:p>
      </dgm:t>
    </dgm:pt>
    <dgm:pt modelId="{8F632F75-BB5F-CF40-A938-1595842F1DBC}" type="parTrans" cxnId="{9E2B65D0-80AA-2246-8E65-BAD15D563492}">
      <dgm:prSet/>
      <dgm:spPr/>
      <dgm:t>
        <a:bodyPr/>
        <a:lstStyle/>
        <a:p>
          <a:endParaRPr lang="en-US"/>
        </a:p>
      </dgm:t>
    </dgm:pt>
    <dgm:pt modelId="{451E82F8-1276-254C-890B-0820A40B336B}" type="sibTrans" cxnId="{9E2B65D0-80AA-2246-8E65-BAD15D563492}">
      <dgm:prSet/>
      <dgm:spPr/>
      <dgm:t>
        <a:bodyPr/>
        <a:lstStyle/>
        <a:p>
          <a:endParaRPr lang="en-US"/>
        </a:p>
      </dgm:t>
    </dgm:pt>
    <dgm:pt modelId="{837E83FB-0FEE-0F4A-B18A-E6C72B9097FC}">
      <dgm:prSet custT="1"/>
      <dgm:spPr/>
      <dgm:t>
        <a:bodyPr/>
        <a:lstStyle/>
        <a:p>
          <a:r>
            <a:rPr lang="en-US" sz="1000" dirty="0"/>
            <a:t>RBBB (Dominant R wave in V1)</a:t>
          </a:r>
        </a:p>
      </dgm:t>
    </dgm:pt>
    <dgm:pt modelId="{03E78E04-CE69-944A-B463-6B5244D7E493}" type="parTrans" cxnId="{2217B7B3-6B13-6140-BBF5-E9FC90CA5338}">
      <dgm:prSet/>
      <dgm:spPr/>
      <dgm:t>
        <a:bodyPr/>
        <a:lstStyle/>
        <a:p>
          <a:endParaRPr lang="en-US"/>
        </a:p>
      </dgm:t>
    </dgm:pt>
    <dgm:pt modelId="{36E4FB6D-DA6C-8841-821E-F53B762FCEDE}" type="sibTrans" cxnId="{2217B7B3-6B13-6140-BBF5-E9FC90CA5338}">
      <dgm:prSet/>
      <dgm:spPr/>
      <dgm:t>
        <a:bodyPr/>
        <a:lstStyle/>
        <a:p>
          <a:endParaRPr lang="en-US"/>
        </a:p>
      </dgm:t>
    </dgm:pt>
    <dgm:pt modelId="{490DD857-1ED7-C34D-958D-728B71E6A096}">
      <dgm:prSet custT="1"/>
      <dgm:spPr/>
      <dgm:t>
        <a:bodyPr/>
        <a:lstStyle/>
        <a:p>
          <a:r>
            <a:rPr lang="en-US" sz="1000" dirty="0"/>
            <a:t>Likely Bi-V or LV only pacing</a:t>
          </a:r>
        </a:p>
      </dgm:t>
    </dgm:pt>
    <dgm:pt modelId="{73631E04-14DF-9F43-A62C-4D656EF3F345}" type="parTrans" cxnId="{85F405BA-6BA4-2244-834A-E414886E4D50}">
      <dgm:prSet/>
      <dgm:spPr/>
      <dgm:t>
        <a:bodyPr/>
        <a:lstStyle/>
        <a:p>
          <a:endParaRPr lang="en-US"/>
        </a:p>
      </dgm:t>
    </dgm:pt>
    <dgm:pt modelId="{7C72B919-AEDA-3B44-828C-7D3C9886081B}" type="sibTrans" cxnId="{85F405BA-6BA4-2244-834A-E414886E4D50}">
      <dgm:prSet/>
      <dgm:spPr/>
      <dgm:t>
        <a:bodyPr/>
        <a:lstStyle/>
        <a:p>
          <a:endParaRPr lang="en-US"/>
        </a:p>
      </dgm:t>
    </dgm:pt>
    <dgm:pt modelId="{40487BA8-F7E0-874D-AF89-589C3E202964}">
      <dgm:prSet custT="1"/>
      <dgm:spPr/>
      <dgm:t>
        <a:bodyPr/>
        <a:lstStyle/>
        <a:p>
          <a:r>
            <a:rPr lang="en-US" sz="1000" dirty="0"/>
            <a:t>QRS duration</a:t>
          </a:r>
        </a:p>
      </dgm:t>
    </dgm:pt>
    <dgm:pt modelId="{9D4BB420-5850-D449-B34F-7340EBF48C0D}" type="parTrans" cxnId="{9AF7605B-8FB9-CB41-B08E-0161B65D7C1D}">
      <dgm:prSet/>
      <dgm:spPr/>
      <dgm:t>
        <a:bodyPr/>
        <a:lstStyle/>
        <a:p>
          <a:endParaRPr lang="en-US"/>
        </a:p>
      </dgm:t>
    </dgm:pt>
    <dgm:pt modelId="{499B6601-9110-7A48-A690-05CCC1E120F1}" type="sibTrans" cxnId="{9AF7605B-8FB9-CB41-B08E-0161B65D7C1D}">
      <dgm:prSet/>
      <dgm:spPr/>
      <dgm:t>
        <a:bodyPr/>
        <a:lstStyle/>
        <a:p>
          <a:endParaRPr lang="en-US"/>
        </a:p>
      </dgm:t>
    </dgm:pt>
    <dgm:pt modelId="{0F86000C-7237-3E4B-837C-0E246235DAC9}">
      <dgm:prSet custT="1"/>
      <dgm:spPr/>
      <dgm:t>
        <a:bodyPr/>
        <a:lstStyle/>
        <a:p>
          <a:r>
            <a:rPr lang="en-US" sz="1000" dirty="0"/>
            <a:t>Broad</a:t>
          </a:r>
        </a:p>
      </dgm:t>
    </dgm:pt>
    <dgm:pt modelId="{35A7C570-1D62-4D44-9AAB-D062A183130B}" type="parTrans" cxnId="{C6451F25-0142-FF4C-8437-C625FF72D7A7}">
      <dgm:prSet/>
      <dgm:spPr/>
      <dgm:t>
        <a:bodyPr/>
        <a:lstStyle/>
        <a:p>
          <a:endParaRPr lang="en-US"/>
        </a:p>
      </dgm:t>
    </dgm:pt>
    <dgm:pt modelId="{6459AE3E-569B-634C-A57F-E79C93CBB8D4}" type="sibTrans" cxnId="{C6451F25-0142-FF4C-8437-C625FF72D7A7}">
      <dgm:prSet/>
      <dgm:spPr/>
      <dgm:t>
        <a:bodyPr/>
        <a:lstStyle/>
        <a:p>
          <a:endParaRPr lang="en-US"/>
        </a:p>
      </dgm:t>
    </dgm:pt>
    <dgm:pt modelId="{8507BD36-4E00-2942-8F89-B575714E11A5}">
      <dgm:prSet custT="1"/>
      <dgm:spPr/>
      <dgm:t>
        <a:bodyPr/>
        <a:lstStyle/>
        <a:p>
          <a:r>
            <a:rPr lang="en-US" sz="1000" dirty="0"/>
            <a:t>Consider device </a:t>
          </a:r>
          <a:r>
            <a:rPr lang="en-US" sz="1000" dirty="0" err="1"/>
            <a:t>optimisation</a:t>
          </a:r>
          <a:endParaRPr lang="en-US" sz="1000" dirty="0"/>
        </a:p>
      </dgm:t>
    </dgm:pt>
    <dgm:pt modelId="{862E312A-8D6F-5F45-8A2C-6766AB04F1CF}" type="parTrans" cxnId="{41AA42F0-DFC6-B543-B858-ED65F55E0C26}">
      <dgm:prSet/>
      <dgm:spPr/>
      <dgm:t>
        <a:bodyPr/>
        <a:lstStyle/>
        <a:p>
          <a:endParaRPr lang="en-US"/>
        </a:p>
      </dgm:t>
    </dgm:pt>
    <dgm:pt modelId="{E2C7ECF4-8C80-6A49-82C7-D37E2BAC1BF0}" type="sibTrans" cxnId="{41AA42F0-DFC6-B543-B858-ED65F55E0C26}">
      <dgm:prSet/>
      <dgm:spPr/>
      <dgm:t>
        <a:bodyPr/>
        <a:lstStyle/>
        <a:p>
          <a:endParaRPr lang="en-US"/>
        </a:p>
      </dgm:t>
    </dgm:pt>
    <dgm:pt modelId="{7A70F021-6243-8E40-9D3F-1D63788A85E6}">
      <dgm:prSet custT="1"/>
      <dgm:spPr/>
      <dgm:t>
        <a:bodyPr/>
        <a:lstStyle/>
        <a:p>
          <a:r>
            <a:rPr lang="en-US" sz="1000" dirty="0"/>
            <a:t>Narrow</a:t>
          </a:r>
        </a:p>
      </dgm:t>
    </dgm:pt>
    <dgm:pt modelId="{E9F111A5-04A4-2346-98AD-2697C6A42FD0}" type="parTrans" cxnId="{1A3D0706-4186-9948-8A37-5427DBE96BED}">
      <dgm:prSet/>
      <dgm:spPr/>
      <dgm:t>
        <a:bodyPr/>
        <a:lstStyle/>
        <a:p>
          <a:endParaRPr lang="en-US"/>
        </a:p>
      </dgm:t>
    </dgm:pt>
    <dgm:pt modelId="{2858F3D9-A3E7-9B4B-960B-A0D9B682342D}" type="sibTrans" cxnId="{1A3D0706-4186-9948-8A37-5427DBE96BED}">
      <dgm:prSet/>
      <dgm:spPr/>
      <dgm:t>
        <a:bodyPr/>
        <a:lstStyle/>
        <a:p>
          <a:endParaRPr lang="en-US"/>
        </a:p>
      </dgm:t>
    </dgm:pt>
    <dgm:pt modelId="{9B863856-7099-5043-A0BB-EBCFDBD6B910}" type="pres">
      <dgm:prSet presAssocID="{0F70EADD-6B7A-2B4B-8875-7B8310DBBA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1DEA54-0D1A-6941-BD97-1ED82ACD3A03}" type="pres">
      <dgm:prSet presAssocID="{9A466328-44DC-7A41-BD1E-50F079429EBF}" presName="hierRoot1" presStyleCnt="0"/>
      <dgm:spPr/>
    </dgm:pt>
    <dgm:pt modelId="{43731BA0-8B29-8543-8110-01DAFB754E36}" type="pres">
      <dgm:prSet presAssocID="{9A466328-44DC-7A41-BD1E-50F079429EBF}" presName="composite" presStyleCnt="0"/>
      <dgm:spPr/>
    </dgm:pt>
    <dgm:pt modelId="{7EE7DB60-4231-D44C-A850-4543009F7835}" type="pres">
      <dgm:prSet presAssocID="{9A466328-44DC-7A41-BD1E-50F079429EBF}" presName="background" presStyleLbl="node0" presStyleIdx="0" presStyleCnt="1"/>
      <dgm:spPr/>
    </dgm:pt>
    <dgm:pt modelId="{8B5A7075-6B56-2D4B-AEB9-5E16ADC1CD75}" type="pres">
      <dgm:prSet presAssocID="{9A466328-44DC-7A41-BD1E-50F079429EBF}" presName="text" presStyleLbl="fgAcc0" presStyleIdx="0" presStyleCnt="1" custScaleX="238743" custScaleY="149786">
        <dgm:presLayoutVars>
          <dgm:chPref val="3"/>
        </dgm:presLayoutVars>
      </dgm:prSet>
      <dgm:spPr/>
    </dgm:pt>
    <dgm:pt modelId="{00C37A28-8FAC-DC44-82AB-6498B5ACBE33}" type="pres">
      <dgm:prSet presAssocID="{9A466328-44DC-7A41-BD1E-50F079429EBF}" presName="hierChild2" presStyleCnt="0"/>
      <dgm:spPr/>
    </dgm:pt>
    <dgm:pt modelId="{8CD810A8-2B67-5F49-9D7C-DD70C718179F}" type="pres">
      <dgm:prSet presAssocID="{EC8A8FD5-776B-AD46-8230-668AEED859A9}" presName="Name10" presStyleLbl="parChTrans1D2" presStyleIdx="0" presStyleCnt="1"/>
      <dgm:spPr/>
    </dgm:pt>
    <dgm:pt modelId="{5AC7DCAF-8981-E04E-BBD8-0CA1A78BBABB}" type="pres">
      <dgm:prSet presAssocID="{CD20B8B2-906C-DC44-964F-EF1326C5B46E}" presName="hierRoot2" presStyleCnt="0"/>
      <dgm:spPr/>
    </dgm:pt>
    <dgm:pt modelId="{A46B3A85-B53D-CF40-A75F-3AE22D516AE7}" type="pres">
      <dgm:prSet presAssocID="{CD20B8B2-906C-DC44-964F-EF1326C5B46E}" presName="composite2" presStyleCnt="0"/>
      <dgm:spPr/>
    </dgm:pt>
    <dgm:pt modelId="{AD149050-025A-4842-A5C6-1966F76D058E}" type="pres">
      <dgm:prSet presAssocID="{CD20B8B2-906C-DC44-964F-EF1326C5B46E}" presName="background2" presStyleLbl="asst1" presStyleIdx="0" presStyleCnt="1"/>
      <dgm:spPr/>
    </dgm:pt>
    <dgm:pt modelId="{246A2C15-6804-F54C-9E51-BBF20851FA8D}" type="pres">
      <dgm:prSet presAssocID="{CD20B8B2-906C-DC44-964F-EF1326C5B46E}" presName="text2" presStyleLbl="fgAcc2" presStyleIdx="0" presStyleCnt="1" custScaleX="83017" custScaleY="58115">
        <dgm:presLayoutVars>
          <dgm:chPref val="3"/>
        </dgm:presLayoutVars>
      </dgm:prSet>
      <dgm:spPr/>
    </dgm:pt>
    <dgm:pt modelId="{832F1E03-9BB3-A94E-BB40-01408B0095F1}" type="pres">
      <dgm:prSet presAssocID="{CD20B8B2-906C-DC44-964F-EF1326C5B46E}" presName="hierChild3" presStyleCnt="0"/>
      <dgm:spPr/>
    </dgm:pt>
    <dgm:pt modelId="{A21551CF-2216-4D42-8FA5-8BCB4B3D4D84}" type="pres">
      <dgm:prSet presAssocID="{6191899A-BF60-AC47-A94D-47732BABCA73}" presName="Name17" presStyleLbl="parChTrans1D3" presStyleIdx="0" presStyleCnt="1"/>
      <dgm:spPr/>
    </dgm:pt>
    <dgm:pt modelId="{0CEDC69C-60C1-D943-847A-4AE9B28827D5}" type="pres">
      <dgm:prSet presAssocID="{9E81D75D-571D-A048-8902-A8E8CFB35F2E}" presName="hierRoot3" presStyleCnt="0"/>
      <dgm:spPr/>
    </dgm:pt>
    <dgm:pt modelId="{CDC283E3-40A2-AD4D-B7B1-40929E29285F}" type="pres">
      <dgm:prSet presAssocID="{9E81D75D-571D-A048-8902-A8E8CFB35F2E}" presName="composite3" presStyleCnt="0"/>
      <dgm:spPr/>
    </dgm:pt>
    <dgm:pt modelId="{DBEA252C-FD2F-694C-8397-7A01247B0ADB}" type="pres">
      <dgm:prSet presAssocID="{9E81D75D-571D-A048-8902-A8E8CFB35F2E}" presName="background3" presStyleLbl="node3" presStyleIdx="0" presStyleCnt="1"/>
      <dgm:spPr/>
    </dgm:pt>
    <dgm:pt modelId="{D2BA049F-9946-634E-A5CA-607C84FF85BF}" type="pres">
      <dgm:prSet presAssocID="{9E81D75D-571D-A048-8902-A8E8CFB35F2E}" presName="text3" presStyleLbl="fgAcc3" presStyleIdx="0" presStyleCnt="1" custScaleX="79063" custScaleY="52300">
        <dgm:presLayoutVars>
          <dgm:chPref val="3"/>
        </dgm:presLayoutVars>
      </dgm:prSet>
      <dgm:spPr/>
    </dgm:pt>
    <dgm:pt modelId="{1BA68195-E846-B845-B894-15BFCCE8214F}" type="pres">
      <dgm:prSet presAssocID="{9E81D75D-571D-A048-8902-A8E8CFB35F2E}" presName="hierChild4" presStyleCnt="0"/>
      <dgm:spPr/>
    </dgm:pt>
    <dgm:pt modelId="{54AEDBBF-E45C-D941-BD56-ECA3742A622D}" type="pres">
      <dgm:prSet presAssocID="{AF88CFF3-77BC-1543-A849-D735CFE917ED}" presName="Name23" presStyleLbl="parChTrans1D4" presStyleIdx="0" presStyleCnt="20"/>
      <dgm:spPr/>
    </dgm:pt>
    <dgm:pt modelId="{55A134FF-780D-EC4A-A558-4307372048F9}" type="pres">
      <dgm:prSet presAssocID="{D83E2567-B0BA-CB4E-8A66-D1BD08B130B5}" presName="hierRoot4" presStyleCnt="0"/>
      <dgm:spPr/>
    </dgm:pt>
    <dgm:pt modelId="{1C1D68B0-2971-164C-854D-3C40A1F2008B}" type="pres">
      <dgm:prSet presAssocID="{D83E2567-B0BA-CB4E-8A66-D1BD08B130B5}" presName="composite4" presStyleCnt="0"/>
      <dgm:spPr/>
    </dgm:pt>
    <dgm:pt modelId="{68324817-E4FE-AF4D-8374-E482EDDE3606}" type="pres">
      <dgm:prSet presAssocID="{D83E2567-B0BA-CB4E-8A66-D1BD08B130B5}" presName="background4" presStyleLbl="node4" presStyleIdx="0" presStyleCnt="20"/>
      <dgm:spPr/>
    </dgm:pt>
    <dgm:pt modelId="{351C8E78-E4A1-AC47-AF23-4B464B01A864}" type="pres">
      <dgm:prSet presAssocID="{D83E2567-B0BA-CB4E-8A66-D1BD08B130B5}" presName="text4" presStyleLbl="fgAcc4" presStyleIdx="0" presStyleCnt="20" custScaleX="120834" custScaleY="82785">
        <dgm:presLayoutVars>
          <dgm:chPref val="3"/>
        </dgm:presLayoutVars>
      </dgm:prSet>
      <dgm:spPr/>
    </dgm:pt>
    <dgm:pt modelId="{7C4EFA01-5F5E-9B4A-9384-CA51A07C92EC}" type="pres">
      <dgm:prSet presAssocID="{D83E2567-B0BA-CB4E-8A66-D1BD08B130B5}" presName="hierChild5" presStyleCnt="0"/>
      <dgm:spPr/>
    </dgm:pt>
    <dgm:pt modelId="{AE4A09A5-D246-E945-8C01-D4ADF4A0EFFA}" type="pres">
      <dgm:prSet presAssocID="{AADC8CD9-15AD-FF48-A970-69F042B56371}" presName="Name23" presStyleLbl="parChTrans1D4" presStyleIdx="1" presStyleCnt="20"/>
      <dgm:spPr/>
    </dgm:pt>
    <dgm:pt modelId="{26855A0A-E759-2D4D-A90A-96B82E379C8F}" type="pres">
      <dgm:prSet presAssocID="{F0B50280-4201-244A-B53B-C15281BE5B99}" presName="hierRoot4" presStyleCnt="0"/>
      <dgm:spPr/>
    </dgm:pt>
    <dgm:pt modelId="{5696C59A-F11F-0045-82FD-520E38691F0E}" type="pres">
      <dgm:prSet presAssocID="{F0B50280-4201-244A-B53B-C15281BE5B99}" presName="composite4" presStyleCnt="0"/>
      <dgm:spPr/>
    </dgm:pt>
    <dgm:pt modelId="{2676B6DD-6184-2042-87D1-6E478998B6B6}" type="pres">
      <dgm:prSet presAssocID="{F0B50280-4201-244A-B53B-C15281BE5B99}" presName="background4" presStyleLbl="node4" presStyleIdx="1" presStyleCnt="20"/>
      <dgm:spPr/>
    </dgm:pt>
    <dgm:pt modelId="{39CF9FC0-05D1-1143-AF56-E76936477858}" type="pres">
      <dgm:prSet presAssocID="{F0B50280-4201-244A-B53B-C15281BE5B99}" presName="text4" presStyleLbl="fgAcc4" presStyleIdx="1" presStyleCnt="20" custScaleX="112914" custScaleY="61348">
        <dgm:presLayoutVars>
          <dgm:chPref val="3"/>
        </dgm:presLayoutVars>
      </dgm:prSet>
      <dgm:spPr/>
    </dgm:pt>
    <dgm:pt modelId="{D6DD2567-DAA9-444C-9DCE-56E1CC61A186}" type="pres">
      <dgm:prSet presAssocID="{F0B50280-4201-244A-B53B-C15281BE5B99}" presName="hierChild5" presStyleCnt="0"/>
      <dgm:spPr/>
    </dgm:pt>
    <dgm:pt modelId="{42C4A6F2-28F6-6B4D-B2A4-1262819CF26B}" type="pres">
      <dgm:prSet presAssocID="{A9CA1D61-4E2F-CD4A-9DA7-45946DEBA4F4}" presName="Name23" presStyleLbl="parChTrans1D4" presStyleIdx="2" presStyleCnt="20"/>
      <dgm:spPr/>
    </dgm:pt>
    <dgm:pt modelId="{ABD62B8D-DB9B-6C45-9820-57F3BCA4EE92}" type="pres">
      <dgm:prSet presAssocID="{8BA53BD0-82C7-2341-B4AD-DC7FEA3E2C7C}" presName="hierRoot4" presStyleCnt="0"/>
      <dgm:spPr/>
    </dgm:pt>
    <dgm:pt modelId="{D965B7C8-977A-7C43-A20B-4000ED53E8B0}" type="pres">
      <dgm:prSet presAssocID="{8BA53BD0-82C7-2341-B4AD-DC7FEA3E2C7C}" presName="composite4" presStyleCnt="0"/>
      <dgm:spPr/>
    </dgm:pt>
    <dgm:pt modelId="{FEA40832-843C-D348-A798-413D7CFD5A74}" type="pres">
      <dgm:prSet presAssocID="{8BA53BD0-82C7-2341-B4AD-DC7FEA3E2C7C}" presName="background4" presStyleLbl="node4" presStyleIdx="2" presStyleCnt="20"/>
      <dgm:spPr/>
    </dgm:pt>
    <dgm:pt modelId="{194B13A1-FB5E-6E43-94DB-1F28F1BC07E7}" type="pres">
      <dgm:prSet presAssocID="{8BA53BD0-82C7-2341-B4AD-DC7FEA3E2C7C}" presName="text4" presStyleLbl="fgAcc4" presStyleIdx="2" presStyleCnt="20" custScaleX="82112" custScaleY="51767">
        <dgm:presLayoutVars>
          <dgm:chPref val="3"/>
        </dgm:presLayoutVars>
      </dgm:prSet>
      <dgm:spPr/>
    </dgm:pt>
    <dgm:pt modelId="{D922B087-39E4-B04F-A85B-EE8E58454F87}" type="pres">
      <dgm:prSet presAssocID="{8BA53BD0-82C7-2341-B4AD-DC7FEA3E2C7C}" presName="hierChild5" presStyleCnt="0"/>
      <dgm:spPr/>
    </dgm:pt>
    <dgm:pt modelId="{0592D105-D5F3-1643-B982-8150A4DB2557}" type="pres">
      <dgm:prSet presAssocID="{007EDFB7-423B-944F-8196-4E3702814600}" presName="Name23" presStyleLbl="parChTrans1D4" presStyleIdx="3" presStyleCnt="20"/>
      <dgm:spPr/>
    </dgm:pt>
    <dgm:pt modelId="{BF41C2D1-B033-A140-AE96-2AB8AA6C5A2E}" type="pres">
      <dgm:prSet presAssocID="{0B26D087-4A89-A248-96D1-6A2C65F633DA}" presName="hierRoot4" presStyleCnt="0"/>
      <dgm:spPr/>
    </dgm:pt>
    <dgm:pt modelId="{2BBDA5C7-8228-6E48-93EF-B107270A6960}" type="pres">
      <dgm:prSet presAssocID="{0B26D087-4A89-A248-96D1-6A2C65F633DA}" presName="composite4" presStyleCnt="0"/>
      <dgm:spPr/>
    </dgm:pt>
    <dgm:pt modelId="{F61D4BCC-FD03-624B-AC00-E698AAE6172C}" type="pres">
      <dgm:prSet presAssocID="{0B26D087-4A89-A248-96D1-6A2C65F633DA}" presName="background4" presStyleLbl="node4" presStyleIdx="3" presStyleCnt="20"/>
      <dgm:spPr/>
    </dgm:pt>
    <dgm:pt modelId="{E90B1C1F-66B6-9B45-86AD-B62E0C8F1223}" type="pres">
      <dgm:prSet presAssocID="{0B26D087-4A89-A248-96D1-6A2C65F633DA}" presName="text4" presStyleLbl="fgAcc4" presStyleIdx="3" presStyleCnt="20" custScaleX="189943" custScaleY="122328">
        <dgm:presLayoutVars>
          <dgm:chPref val="3"/>
        </dgm:presLayoutVars>
      </dgm:prSet>
      <dgm:spPr/>
    </dgm:pt>
    <dgm:pt modelId="{DF809205-2C43-7046-BA6B-824B1D0657E5}" type="pres">
      <dgm:prSet presAssocID="{0B26D087-4A89-A248-96D1-6A2C65F633DA}" presName="hierChild5" presStyleCnt="0"/>
      <dgm:spPr/>
    </dgm:pt>
    <dgm:pt modelId="{0F9F51FC-AE77-1540-9F1A-CDAFD347B4AE}" type="pres">
      <dgm:prSet presAssocID="{101F253A-0295-B544-8469-0786679BA5C7}" presName="Name23" presStyleLbl="parChTrans1D4" presStyleIdx="4" presStyleCnt="20"/>
      <dgm:spPr/>
    </dgm:pt>
    <dgm:pt modelId="{27BAB31C-0D0D-2D45-89DC-818405970218}" type="pres">
      <dgm:prSet presAssocID="{B032AA44-BADE-2B4C-90C1-077E4942B908}" presName="hierRoot4" presStyleCnt="0"/>
      <dgm:spPr/>
    </dgm:pt>
    <dgm:pt modelId="{4160331E-51FC-8D44-B39A-1144187BDB99}" type="pres">
      <dgm:prSet presAssocID="{B032AA44-BADE-2B4C-90C1-077E4942B908}" presName="composite4" presStyleCnt="0"/>
      <dgm:spPr/>
    </dgm:pt>
    <dgm:pt modelId="{F5C58653-9944-5B44-9D79-E8490D01DE48}" type="pres">
      <dgm:prSet presAssocID="{B032AA44-BADE-2B4C-90C1-077E4942B908}" presName="background4" presStyleLbl="node4" presStyleIdx="4" presStyleCnt="20"/>
      <dgm:spPr/>
    </dgm:pt>
    <dgm:pt modelId="{0116DE64-F8BD-D444-9404-8109161D181D}" type="pres">
      <dgm:prSet presAssocID="{B032AA44-BADE-2B4C-90C1-077E4942B908}" presName="text4" presStyleLbl="fgAcc4" presStyleIdx="4" presStyleCnt="20" custScaleX="159282">
        <dgm:presLayoutVars>
          <dgm:chPref val="3"/>
        </dgm:presLayoutVars>
      </dgm:prSet>
      <dgm:spPr/>
    </dgm:pt>
    <dgm:pt modelId="{796D5860-1012-F448-8FB5-1DA454EF50A4}" type="pres">
      <dgm:prSet presAssocID="{B032AA44-BADE-2B4C-90C1-077E4942B908}" presName="hierChild5" presStyleCnt="0"/>
      <dgm:spPr/>
    </dgm:pt>
    <dgm:pt modelId="{204347A2-A2A2-0841-AF66-D807E875A6D5}" type="pres">
      <dgm:prSet presAssocID="{2C900A93-2EB1-E546-AB1C-6C715C97985C}" presName="Name23" presStyleLbl="parChTrans1D4" presStyleIdx="5" presStyleCnt="20"/>
      <dgm:spPr/>
    </dgm:pt>
    <dgm:pt modelId="{77DFAB85-A8F1-0D44-A051-6F31AF5D20BE}" type="pres">
      <dgm:prSet presAssocID="{539FBDC1-DFFB-C044-90DD-E74E63FC5766}" presName="hierRoot4" presStyleCnt="0"/>
      <dgm:spPr/>
    </dgm:pt>
    <dgm:pt modelId="{D56FBB77-13F3-224E-A61A-0FA04F6334C6}" type="pres">
      <dgm:prSet presAssocID="{539FBDC1-DFFB-C044-90DD-E74E63FC5766}" presName="composite4" presStyleCnt="0"/>
      <dgm:spPr/>
    </dgm:pt>
    <dgm:pt modelId="{722E4F4E-B118-9144-965F-1C2ABA3D776A}" type="pres">
      <dgm:prSet presAssocID="{539FBDC1-DFFB-C044-90DD-E74E63FC5766}" presName="background4" presStyleLbl="node4" presStyleIdx="5" presStyleCnt="20"/>
      <dgm:spPr/>
    </dgm:pt>
    <dgm:pt modelId="{9BE5B178-6AC3-9E48-ACA0-F2E90C8F8114}" type="pres">
      <dgm:prSet presAssocID="{539FBDC1-DFFB-C044-90DD-E74E63FC5766}" presName="text4" presStyleLbl="fgAcc4" presStyleIdx="5" presStyleCnt="20" custScaleX="94908" custScaleY="53971">
        <dgm:presLayoutVars>
          <dgm:chPref val="3"/>
        </dgm:presLayoutVars>
      </dgm:prSet>
      <dgm:spPr/>
    </dgm:pt>
    <dgm:pt modelId="{C519E1B6-1585-D549-9BCD-85B2BCBEAB83}" type="pres">
      <dgm:prSet presAssocID="{539FBDC1-DFFB-C044-90DD-E74E63FC5766}" presName="hierChild5" presStyleCnt="0"/>
      <dgm:spPr/>
    </dgm:pt>
    <dgm:pt modelId="{36B617BE-497B-3244-BD55-6860764BB9E5}" type="pres">
      <dgm:prSet presAssocID="{B357BC0A-4680-6E45-B799-E3A504C6D906}" presName="Name23" presStyleLbl="parChTrans1D4" presStyleIdx="6" presStyleCnt="20"/>
      <dgm:spPr/>
    </dgm:pt>
    <dgm:pt modelId="{86524B90-54BC-E24B-B093-8654D24D54A9}" type="pres">
      <dgm:prSet presAssocID="{9CE0D789-07E1-8A43-8571-085189FB37E4}" presName="hierRoot4" presStyleCnt="0"/>
      <dgm:spPr/>
    </dgm:pt>
    <dgm:pt modelId="{05A15EA9-A358-2F4C-BAA4-CE4A53896DFB}" type="pres">
      <dgm:prSet presAssocID="{9CE0D789-07E1-8A43-8571-085189FB37E4}" presName="composite4" presStyleCnt="0"/>
      <dgm:spPr/>
    </dgm:pt>
    <dgm:pt modelId="{62585AFC-ECED-7049-A114-66EF7C6FCDE0}" type="pres">
      <dgm:prSet presAssocID="{9CE0D789-07E1-8A43-8571-085189FB37E4}" presName="background4" presStyleLbl="node4" presStyleIdx="6" presStyleCnt="20"/>
      <dgm:spPr/>
    </dgm:pt>
    <dgm:pt modelId="{1AACC4F8-0444-054F-95E9-BC701C784E3C}" type="pres">
      <dgm:prSet presAssocID="{9CE0D789-07E1-8A43-8571-085189FB37E4}" presName="text4" presStyleLbl="fgAcc4" presStyleIdx="6" presStyleCnt="20" custScaleX="139028">
        <dgm:presLayoutVars>
          <dgm:chPref val="3"/>
        </dgm:presLayoutVars>
      </dgm:prSet>
      <dgm:spPr/>
    </dgm:pt>
    <dgm:pt modelId="{14C77171-3534-EA44-AA4C-CAED79E06D1E}" type="pres">
      <dgm:prSet presAssocID="{9CE0D789-07E1-8A43-8571-085189FB37E4}" presName="hierChild5" presStyleCnt="0"/>
      <dgm:spPr/>
    </dgm:pt>
    <dgm:pt modelId="{93763D67-13ED-3E48-93CB-2EAC251A3B3B}" type="pres">
      <dgm:prSet presAssocID="{06C696AF-0DD0-5E46-BD64-48AD9E582B23}" presName="Name23" presStyleLbl="parChTrans1D4" presStyleIdx="7" presStyleCnt="20"/>
      <dgm:spPr/>
    </dgm:pt>
    <dgm:pt modelId="{4F809281-7D99-D540-98E6-8AEE999ACF71}" type="pres">
      <dgm:prSet presAssocID="{7CBD125C-A601-5940-9AB6-53BB67BCC60D}" presName="hierRoot4" presStyleCnt="0"/>
      <dgm:spPr/>
    </dgm:pt>
    <dgm:pt modelId="{E2ACD394-12BB-4C42-B9F7-F9BD3FD0C664}" type="pres">
      <dgm:prSet presAssocID="{7CBD125C-A601-5940-9AB6-53BB67BCC60D}" presName="composite4" presStyleCnt="0"/>
      <dgm:spPr/>
    </dgm:pt>
    <dgm:pt modelId="{2B89E5BC-D313-9442-A320-010C40E6B368}" type="pres">
      <dgm:prSet presAssocID="{7CBD125C-A601-5940-9AB6-53BB67BCC60D}" presName="background4" presStyleLbl="node4" presStyleIdx="7" presStyleCnt="20"/>
      <dgm:spPr/>
    </dgm:pt>
    <dgm:pt modelId="{4803C929-043C-5643-B4E7-FDE37C25B43E}" type="pres">
      <dgm:prSet presAssocID="{7CBD125C-A601-5940-9AB6-53BB67BCC60D}" presName="text4" presStyleLbl="fgAcc4" presStyleIdx="7" presStyleCnt="20">
        <dgm:presLayoutVars>
          <dgm:chPref val="3"/>
        </dgm:presLayoutVars>
      </dgm:prSet>
      <dgm:spPr/>
    </dgm:pt>
    <dgm:pt modelId="{2C5EBDD4-063D-544C-8C81-02D71AD85664}" type="pres">
      <dgm:prSet presAssocID="{7CBD125C-A601-5940-9AB6-53BB67BCC60D}" presName="hierChild5" presStyleCnt="0"/>
      <dgm:spPr/>
    </dgm:pt>
    <dgm:pt modelId="{18155C54-1973-5141-80A0-BAC2EA39E748}" type="pres">
      <dgm:prSet presAssocID="{8F632F75-BB5F-CF40-A938-1595842F1DBC}" presName="Name23" presStyleLbl="parChTrans1D4" presStyleIdx="8" presStyleCnt="20"/>
      <dgm:spPr/>
    </dgm:pt>
    <dgm:pt modelId="{E09971DF-B4D3-E34A-B0DB-5745CD972215}" type="pres">
      <dgm:prSet presAssocID="{D0A11B4F-EC28-7042-9B33-655A2BB5F837}" presName="hierRoot4" presStyleCnt="0"/>
      <dgm:spPr/>
    </dgm:pt>
    <dgm:pt modelId="{9E0A0C5E-1647-C34C-AC67-7A1D200AC282}" type="pres">
      <dgm:prSet presAssocID="{D0A11B4F-EC28-7042-9B33-655A2BB5F837}" presName="composite4" presStyleCnt="0"/>
      <dgm:spPr/>
    </dgm:pt>
    <dgm:pt modelId="{2E1E6AED-AEE4-FD42-B126-EC6ECE65886E}" type="pres">
      <dgm:prSet presAssocID="{D0A11B4F-EC28-7042-9B33-655A2BB5F837}" presName="background4" presStyleLbl="node4" presStyleIdx="8" presStyleCnt="20"/>
      <dgm:spPr/>
    </dgm:pt>
    <dgm:pt modelId="{76A46451-7C3A-0447-BFF6-E2AD0580209E}" type="pres">
      <dgm:prSet presAssocID="{D0A11B4F-EC28-7042-9B33-655A2BB5F837}" presName="text4" presStyleLbl="fgAcc4" presStyleIdx="8" presStyleCnt="20">
        <dgm:presLayoutVars>
          <dgm:chPref val="3"/>
        </dgm:presLayoutVars>
      </dgm:prSet>
      <dgm:spPr/>
    </dgm:pt>
    <dgm:pt modelId="{0D4BF0A6-24DF-764B-8C85-CBE150C20B2A}" type="pres">
      <dgm:prSet presAssocID="{D0A11B4F-EC28-7042-9B33-655A2BB5F837}" presName="hierChild5" presStyleCnt="0"/>
      <dgm:spPr/>
    </dgm:pt>
    <dgm:pt modelId="{90FA4D4E-3B6C-964A-8F74-883E875F5B58}" type="pres">
      <dgm:prSet presAssocID="{03E78E04-CE69-944A-B463-6B5244D7E493}" presName="Name23" presStyleLbl="parChTrans1D4" presStyleIdx="9" presStyleCnt="20"/>
      <dgm:spPr/>
    </dgm:pt>
    <dgm:pt modelId="{B0DFCA14-0C2A-1D4E-9D8E-0C8DA0CB6606}" type="pres">
      <dgm:prSet presAssocID="{837E83FB-0FEE-0F4A-B18A-E6C72B9097FC}" presName="hierRoot4" presStyleCnt="0"/>
      <dgm:spPr/>
    </dgm:pt>
    <dgm:pt modelId="{103F9DDC-B858-F744-88B5-0E6608077C54}" type="pres">
      <dgm:prSet presAssocID="{837E83FB-0FEE-0F4A-B18A-E6C72B9097FC}" presName="composite4" presStyleCnt="0"/>
      <dgm:spPr/>
    </dgm:pt>
    <dgm:pt modelId="{C3834660-B55F-8042-9EFF-3C926DC6DC0E}" type="pres">
      <dgm:prSet presAssocID="{837E83FB-0FEE-0F4A-B18A-E6C72B9097FC}" presName="background4" presStyleLbl="node4" presStyleIdx="9" presStyleCnt="20"/>
      <dgm:spPr/>
    </dgm:pt>
    <dgm:pt modelId="{65F5AEB6-0179-5741-8449-F4B0A3D9B4FF}" type="pres">
      <dgm:prSet presAssocID="{837E83FB-0FEE-0F4A-B18A-E6C72B9097FC}" presName="text4" presStyleLbl="fgAcc4" presStyleIdx="9" presStyleCnt="20" custScaleX="117077" custScaleY="94233">
        <dgm:presLayoutVars>
          <dgm:chPref val="3"/>
        </dgm:presLayoutVars>
      </dgm:prSet>
      <dgm:spPr/>
    </dgm:pt>
    <dgm:pt modelId="{FBD00430-68CE-5E4A-8D19-718470AC460E}" type="pres">
      <dgm:prSet presAssocID="{837E83FB-0FEE-0F4A-B18A-E6C72B9097FC}" presName="hierChild5" presStyleCnt="0"/>
      <dgm:spPr/>
    </dgm:pt>
    <dgm:pt modelId="{3508D71C-02FE-4F4C-8ADA-DE0BD975B72F}" type="pres">
      <dgm:prSet presAssocID="{73631E04-14DF-9F43-A62C-4D656EF3F345}" presName="Name23" presStyleLbl="parChTrans1D4" presStyleIdx="10" presStyleCnt="20"/>
      <dgm:spPr/>
    </dgm:pt>
    <dgm:pt modelId="{A84C4EC9-EFD5-8C4E-8840-2F3C280DAB7F}" type="pres">
      <dgm:prSet presAssocID="{490DD857-1ED7-C34D-958D-728B71E6A096}" presName="hierRoot4" presStyleCnt="0"/>
      <dgm:spPr/>
    </dgm:pt>
    <dgm:pt modelId="{1277D428-7E74-144C-9CBA-95C028CF920A}" type="pres">
      <dgm:prSet presAssocID="{490DD857-1ED7-C34D-958D-728B71E6A096}" presName="composite4" presStyleCnt="0"/>
      <dgm:spPr/>
    </dgm:pt>
    <dgm:pt modelId="{59509975-297D-C24C-A5A9-3FC877682D56}" type="pres">
      <dgm:prSet presAssocID="{490DD857-1ED7-C34D-958D-728B71E6A096}" presName="background4" presStyleLbl="node4" presStyleIdx="10" presStyleCnt="20"/>
      <dgm:spPr/>
    </dgm:pt>
    <dgm:pt modelId="{258605B8-599F-114B-90EE-DA1061332C21}" type="pres">
      <dgm:prSet presAssocID="{490DD857-1ED7-C34D-958D-728B71E6A096}" presName="text4" presStyleLbl="fgAcc4" presStyleIdx="10" presStyleCnt="20">
        <dgm:presLayoutVars>
          <dgm:chPref val="3"/>
        </dgm:presLayoutVars>
      </dgm:prSet>
      <dgm:spPr/>
    </dgm:pt>
    <dgm:pt modelId="{296A67B8-F217-F942-A6E2-1B31427E06CA}" type="pres">
      <dgm:prSet presAssocID="{490DD857-1ED7-C34D-958D-728B71E6A096}" presName="hierChild5" presStyleCnt="0"/>
      <dgm:spPr/>
    </dgm:pt>
    <dgm:pt modelId="{8A448AD8-1F66-184F-83A7-174BD1AC233E}" type="pres">
      <dgm:prSet presAssocID="{9D4BB420-5850-D449-B34F-7340EBF48C0D}" presName="Name23" presStyleLbl="parChTrans1D4" presStyleIdx="11" presStyleCnt="20"/>
      <dgm:spPr/>
    </dgm:pt>
    <dgm:pt modelId="{9FAAD8CE-D774-144A-81D6-3843AD1C6299}" type="pres">
      <dgm:prSet presAssocID="{40487BA8-F7E0-874D-AF89-589C3E202964}" presName="hierRoot4" presStyleCnt="0"/>
      <dgm:spPr/>
    </dgm:pt>
    <dgm:pt modelId="{EA14A826-2458-B143-A76F-3DA8BFC9CCD5}" type="pres">
      <dgm:prSet presAssocID="{40487BA8-F7E0-874D-AF89-589C3E202964}" presName="composite4" presStyleCnt="0"/>
      <dgm:spPr/>
    </dgm:pt>
    <dgm:pt modelId="{ED37B264-950F-A44D-B838-1930C0BCB583}" type="pres">
      <dgm:prSet presAssocID="{40487BA8-F7E0-874D-AF89-589C3E202964}" presName="background4" presStyleLbl="node4" presStyleIdx="11" presStyleCnt="20"/>
      <dgm:spPr/>
    </dgm:pt>
    <dgm:pt modelId="{5F44D65E-D5AD-E244-9D94-6D296D90797C}" type="pres">
      <dgm:prSet presAssocID="{40487BA8-F7E0-874D-AF89-589C3E202964}" presName="text4" presStyleLbl="fgAcc4" presStyleIdx="11" presStyleCnt="20">
        <dgm:presLayoutVars>
          <dgm:chPref val="3"/>
        </dgm:presLayoutVars>
      </dgm:prSet>
      <dgm:spPr/>
    </dgm:pt>
    <dgm:pt modelId="{BA306AD7-330D-D54B-9DDD-92C0F879EBD1}" type="pres">
      <dgm:prSet presAssocID="{40487BA8-F7E0-874D-AF89-589C3E202964}" presName="hierChild5" presStyleCnt="0"/>
      <dgm:spPr/>
    </dgm:pt>
    <dgm:pt modelId="{F5E498C3-C09F-9146-9493-5C19EE040447}" type="pres">
      <dgm:prSet presAssocID="{35A7C570-1D62-4D44-9AAB-D062A183130B}" presName="Name23" presStyleLbl="parChTrans1D4" presStyleIdx="12" presStyleCnt="20"/>
      <dgm:spPr/>
    </dgm:pt>
    <dgm:pt modelId="{7D5337C2-72E2-FA44-A802-3B710DCCBF69}" type="pres">
      <dgm:prSet presAssocID="{0F86000C-7237-3E4B-837C-0E246235DAC9}" presName="hierRoot4" presStyleCnt="0"/>
      <dgm:spPr/>
    </dgm:pt>
    <dgm:pt modelId="{49AFB3A3-3761-6443-8CF6-47473D69F980}" type="pres">
      <dgm:prSet presAssocID="{0F86000C-7237-3E4B-837C-0E246235DAC9}" presName="composite4" presStyleCnt="0"/>
      <dgm:spPr/>
    </dgm:pt>
    <dgm:pt modelId="{96EAA1B9-349F-7148-A834-38CD01637CF8}" type="pres">
      <dgm:prSet presAssocID="{0F86000C-7237-3E4B-837C-0E246235DAC9}" presName="background4" presStyleLbl="node4" presStyleIdx="12" presStyleCnt="20"/>
      <dgm:spPr/>
    </dgm:pt>
    <dgm:pt modelId="{15344AE1-016C-8646-A3EA-EE5984F5B8C1}" type="pres">
      <dgm:prSet presAssocID="{0F86000C-7237-3E4B-837C-0E246235DAC9}" presName="text4" presStyleLbl="fgAcc4" presStyleIdx="12" presStyleCnt="20">
        <dgm:presLayoutVars>
          <dgm:chPref val="3"/>
        </dgm:presLayoutVars>
      </dgm:prSet>
      <dgm:spPr/>
    </dgm:pt>
    <dgm:pt modelId="{5AD8CF5B-30FA-7241-AEF1-B1C68784A853}" type="pres">
      <dgm:prSet presAssocID="{0F86000C-7237-3E4B-837C-0E246235DAC9}" presName="hierChild5" presStyleCnt="0"/>
      <dgm:spPr/>
    </dgm:pt>
    <dgm:pt modelId="{FAAB303C-946F-C844-B389-826034A36286}" type="pres">
      <dgm:prSet presAssocID="{862E312A-8D6F-5F45-8A2C-6766AB04F1CF}" presName="Name23" presStyleLbl="parChTrans1D4" presStyleIdx="13" presStyleCnt="20"/>
      <dgm:spPr/>
    </dgm:pt>
    <dgm:pt modelId="{0B57592F-E613-C448-A9A7-4ED199979D36}" type="pres">
      <dgm:prSet presAssocID="{8507BD36-4E00-2942-8F89-B575714E11A5}" presName="hierRoot4" presStyleCnt="0"/>
      <dgm:spPr/>
    </dgm:pt>
    <dgm:pt modelId="{DA6371C4-2F4C-874C-BDA5-5BEB78D28AD4}" type="pres">
      <dgm:prSet presAssocID="{8507BD36-4E00-2942-8F89-B575714E11A5}" presName="composite4" presStyleCnt="0"/>
      <dgm:spPr/>
    </dgm:pt>
    <dgm:pt modelId="{C4E39C63-1813-DD47-9CDA-E629628B76E5}" type="pres">
      <dgm:prSet presAssocID="{8507BD36-4E00-2942-8F89-B575714E11A5}" presName="background4" presStyleLbl="node4" presStyleIdx="13" presStyleCnt="20"/>
      <dgm:spPr/>
    </dgm:pt>
    <dgm:pt modelId="{6CE7CE1E-69CE-2745-8CA6-19FE4F190726}" type="pres">
      <dgm:prSet presAssocID="{8507BD36-4E00-2942-8F89-B575714E11A5}" presName="text4" presStyleLbl="fgAcc4" presStyleIdx="13" presStyleCnt="20" custScaleX="137346">
        <dgm:presLayoutVars>
          <dgm:chPref val="3"/>
        </dgm:presLayoutVars>
      </dgm:prSet>
      <dgm:spPr/>
    </dgm:pt>
    <dgm:pt modelId="{D79DE5CA-D897-8A4F-811A-87608596EAC6}" type="pres">
      <dgm:prSet presAssocID="{8507BD36-4E00-2942-8F89-B575714E11A5}" presName="hierChild5" presStyleCnt="0"/>
      <dgm:spPr/>
    </dgm:pt>
    <dgm:pt modelId="{83203366-CFE9-E04E-8CCF-CE2185FC2154}" type="pres">
      <dgm:prSet presAssocID="{E9F111A5-04A4-2346-98AD-2697C6A42FD0}" presName="Name23" presStyleLbl="parChTrans1D4" presStyleIdx="14" presStyleCnt="20"/>
      <dgm:spPr/>
    </dgm:pt>
    <dgm:pt modelId="{6167DC0E-89FE-B542-A074-1111E911F1DD}" type="pres">
      <dgm:prSet presAssocID="{7A70F021-6243-8E40-9D3F-1D63788A85E6}" presName="hierRoot4" presStyleCnt="0"/>
      <dgm:spPr/>
    </dgm:pt>
    <dgm:pt modelId="{213114ED-8C2B-C944-A8E5-AFB6DD9C9DF1}" type="pres">
      <dgm:prSet presAssocID="{7A70F021-6243-8E40-9D3F-1D63788A85E6}" presName="composite4" presStyleCnt="0"/>
      <dgm:spPr/>
    </dgm:pt>
    <dgm:pt modelId="{6D21E899-1F2F-F348-B95A-9CF42AD47BEC}" type="pres">
      <dgm:prSet presAssocID="{7A70F021-6243-8E40-9D3F-1D63788A85E6}" presName="background4" presStyleLbl="node4" presStyleIdx="14" presStyleCnt="20"/>
      <dgm:spPr/>
    </dgm:pt>
    <dgm:pt modelId="{33B7B8F2-7475-B24E-B360-ADEBB66CB434}" type="pres">
      <dgm:prSet presAssocID="{7A70F021-6243-8E40-9D3F-1D63788A85E6}" presName="text4" presStyleLbl="fgAcc4" presStyleIdx="14" presStyleCnt="20">
        <dgm:presLayoutVars>
          <dgm:chPref val="3"/>
        </dgm:presLayoutVars>
      </dgm:prSet>
      <dgm:spPr/>
    </dgm:pt>
    <dgm:pt modelId="{2C5859DB-43F2-A741-9C66-858597EA92BB}" type="pres">
      <dgm:prSet presAssocID="{7A70F021-6243-8E40-9D3F-1D63788A85E6}" presName="hierChild5" presStyleCnt="0"/>
      <dgm:spPr/>
    </dgm:pt>
    <dgm:pt modelId="{97704308-7AE9-1D4A-91DC-09CF90506EB3}" type="pres">
      <dgm:prSet presAssocID="{FFABDB84-FF9B-6C4E-A2A7-0DD839FFF8A2}" presName="Name23" presStyleLbl="parChTrans1D4" presStyleIdx="15" presStyleCnt="20"/>
      <dgm:spPr/>
    </dgm:pt>
    <dgm:pt modelId="{6090E182-B68C-7044-A177-ECD9F55ECC16}" type="pres">
      <dgm:prSet presAssocID="{A7F9E807-745A-0D43-8BAC-AFAFE1215FD4}" presName="hierRoot4" presStyleCnt="0"/>
      <dgm:spPr/>
    </dgm:pt>
    <dgm:pt modelId="{2E8FA1AF-B618-8F45-A9FD-663006E626D1}" type="pres">
      <dgm:prSet presAssocID="{A7F9E807-745A-0D43-8BAC-AFAFE1215FD4}" presName="composite4" presStyleCnt="0"/>
      <dgm:spPr/>
    </dgm:pt>
    <dgm:pt modelId="{799CD0AD-068D-2149-940F-6EE0086C30FE}" type="pres">
      <dgm:prSet presAssocID="{A7F9E807-745A-0D43-8BAC-AFAFE1215FD4}" presName="background4" presStyleLbl="node4" presStyleIdx="15" presStyleCnt="20"/>
      <dgm:spPr/>
    </dgm:pt>
    <dgm:pt modelId="{CE16312C-E5F1-1646-A269-01B485F2002C}" type="pres">
      <dgm:prSet presAssocID="{A7F9E807-745A-0D43-8BAC-AFAFE1215FD4}" presName="text4" presStyleLbl="fgAcc4" presStyleIdx="15" presStyleCnt="20" custScaleX="93222" custScaleY="93014">
        <dgm:presLayoutVars>
          <dgm:chPref val="3"/>
        </dgm:presLayoutVars>
      </dgm:prSet>
      <dgm:spPr/>
    </dgm:pt>
    <dgm:pt modelId="{FDC3F3DF-C6AD-3847-B175-061D9D511448}" type="pres">
      <dgm:prSet presAssocID="{A7F9E807-745A-0D43-8BAC-AFAFE1215FD4}" presName="hierChild5" presStyleCnt="0"/>
      <dgm:spPr/>
    </dgm:pt>
    <dgm:pt modelId="{2B807D05-3056-4845-91F7-EC58E7B73C11}" type="pres">
      <dgm:prSet presAssocID="{2B0E1288-6909-1F40-AEEB-54D2D3E60AF7}" presName="Name23" presStyleLbl="parChTrans1D4" presStyleIdx="16" presStyleCnt="20"/>
      <dgm:spPr/>
    </dgm:pt>
    <dgm:pt modelId="{00DB5560-F6E9-D547-BD61-A8A11EF1D752}" type="pres">
      <dgm:prSet presAssocID="{F24B93ED-6D7A-AA4F-A619-4ADE2812E38C}" presName="hierRoot4" presStyleCnt="0"/>
      <dgm:spPr/>
    </dgm:pt>
    <dgm:pt modelId="{E9F717C1-0FE6-0041-8794-5B34AAF5516C}" type="pres">
      <dgm:prSet presAssocID="{F24B93ED-6D7A-AA4F-A619-4ADE2812E38C}" presName="composite4" presStyleCnt="0"/>
      <dgm:spPr/>
    </dgm:pt>
    <dgm:pt modelId="{EE3A2686-C1E9-024A-9115-1D3D8A8A2BF4}" type="pres">
      <dgm:prSet presAssocID="{F24B93ED-6D7A-AA4F-A619-4ADE2812E38C}" presName="background4" presStyleLbl="node4" presStyleIdx="16" presStyleCnt="20"/>
      <dgm:spPr/>
    </dgm:pt>
    <dgm:pt modelId="{DAF899A1-D7B0-C44E-99FA-50B5279492CF}" type="pres">
      <dgm:prSet presAssocID="{F24B93ED-6D7A-AA4F-A619-4ADE2812E38C}" presName="text4" presStyleLbl="fgAcc4" presStyleIdx="16" presStyleCnt="20" custScaleX="165830" custScaleY="59704">
        <dgm:presLayoutVars>
          <dgm:chPref val="3"/>
        </dgm:presLayoutVars>
      </dgm:prSet>
      <dgm:spPr/>
    </dgm:pt>
    <dgm:pt modelId="{EBD330D7-7BEA-534A-83F5-5D1CC33AC6DA}" type="pres">
      <dgm:prSet presAssocID="{F24B93ED-6D7A-AA4F-A619-4ADE2812E38C}" presName="hierChild5" presStyleCnt="0"/>
      <dgm:spPr/>
    </dgm:pt>
    <dgm:pt modelId="{317CDD93-0258-C647-A16E-03AE75941B72}" type="pres">
      <dgm:prSet presAssocID="{CA6182DE-261A-C047-B787-9CF8D27EC4EA}" presName="Name23" presStyleLbl="parChTrans1D4" presStyleIdx="17" presStyleCnt="20"/>
      <dgm:spPr/>
    </dgm:pt>
    <dgm:pt modelId="{17D798BD-1CBF-B641-9277-1B3FDC2DFCE5}" type="pres">
      <dgm:prSet presAssocID="{A5107B22-F259-C141-80DE-EE3CF4115987}" presName="hierRoot4" presStyleCnt="0"/>
      <dgm:spPr/>
    </dgm:pt>
    <dgm:pt modelId="{457ABCE9-AD22-B44D-9AA7-86E87CF4B206}" type="pres">
      <dgm:prSet presAssocID="{A5107B22-F259-C141-80DE-EE3CF4115987}" presName="composite4" presStyleCnt="0"/>
      <dgm:spPr/>
    </dgm:pt>
    <dgm:pt modelId="{FBC70D5A-BE27-FE4C-9E01-1DD5F76C6494}" type="pres">
      <dgm:prSet presAssocID="{A5107B22-F259-C141-80DE-EE3CF4115987}" presName="background4" presStyleLbl="node4" presStyleIdx="17" presStyleCnt="20"/>
      <dgm:spPr/>
    </dgm:pt>
    <dgm:pt modelId="{5C353C60-281D-D04B-9004-4C970138379D}" type="pres">
      <dgm:prSet presAssocID="{A5107B22-F259-C141-80DE-EE3CF4115987}" presName="text4" presStyleLbl="fgAcc4" presStyleIdx="17" presStyleCnt="20" custScaleX="71702" custScaleY="59964">
        <dgm:presLayoutVars>
          <dgm:chPref val="3"/>
        </dgm:presLayoutVars>
      </dgm:prSet>
      <dgm:spPr/>
    </dgm:pt>
    <dgm:pt modelId="{B1F6C093-8188-9047-B868-E7D3A23DE865}" type="pres">
      <dgm:prSet presAssocID="{A5107B22-F259-C141-80DE-EE3CF4115987}" presName="hierChild5" presStyleCnt="0"/>
      <dgm:spPr/>
    </dgm:pt>
    <dgm:pt modelId="{DA2D6A1F-66E9-454E-8B53-26A8F30BF4FD}" type="pres">
      <dgm:prSet presAssocID="{33655BF6-0709-2D4C-8244-09C3BB85960F}" presName="Name23" presStyleLbl="parChTrans1D4" presStyleIdx="18" presStyleCnt="20"/>
      <dgm:spPr/>
    </dgm:pt>
    <dgm:pt modelId="{1F8DACEF-E677-494E-AB96-6FB2D62CA69A}" type="pres">
      <dgm:prSet presAssocID="{BC2AD99D-2168-8848-8DAB-7237C39D7395}" presName="hierRoot4" presStyleCnt="0"/>
      <dgm:spPr/>
    </dgm:pt>
    <dgm:pt modelId="{A7F3DC84-1B53-6A4E-AF2D-5D3E09AAD7E5}" type="pres">
      <dgm:prSet presAssocID="{BC2AD99D-2168-8848-8DAB-7237C39D7395}" presName="composite4" presStyleCnt="0"/>
      <dgm:spPr/>
    </dgm:pt>
    <dgm:pt modelId="{72A134BF-0A55-2C43-92A6-755560538E16}" type="pres">
      <dgm:prSet presAssocID="{BC2AD99D-2168-8848-8DAB-7237C39D7395}" presName="background4" presStyleLbl="node4" presStyleIdx="18" presStyleCnt="20"/>
      <dgm:spPr/>
    </dgm:pt>
    <dgm:pt modelId="{8759CC59-D36C-D341-B559-AED172FFBB80}" type="pres">
      <dgm:prSet presAssocID="{BC2AD99D-2168-8848-8DAB-7237C39D7395}" presName="text4" presStyleLbl="fgAcc4" presStyleIdx="18" presStyleCnt="20" custScaleX="65405" custScaleY="59964">
        <dgm:presLayoutVars>
          <dgm:chPref val="3"/>
        </dgm:presLayoutVars>
      </dgm:prSet>
      <dgm:spPr/>
    </dgm:pt>
    <dgm:pt modelId="{74AE7119-6864-ED48-87FD-7A746413D5C3}" type="pres">
      <dgm:prSet presAssocID="{BC2AD99D-2168-8848-8DAB-7237C39D7395}" presName="hierChild5" presStyleCnt="0"/>
      <dgm:spPr/>
    </dgm:pt>
    <dgm:pt modelId="{0610DF54-68E8-6F4F-A56E-270C170CFB72}" type="pres">
      <dgm:prSet presAssocID="{87152B0A-0158-C946-A906-70A8984C5BF2}" presName="Name23" presStyleLbl="parChTrans1D4" presStyleIdx="19" presStyleCnt="20"/>
      <dgm:spPr/>
    </dgm:pt>
    <dgm:pt modelId="{404E06CD-43CA-0847-90DE-DC70877D9CCC}" type="pres">
      <dgm:prSet presAssocID="{477D9442-CFE0-FD47-B9D7-E515033DF537}" presName="hierRoot4" presStyleCnt="0"/>
      <dgm:spPr/>
    </dgm:pt>
    <dgm:pt modelId="{A7959C02-156E-1547-8888-ED8427635414}" type="pres">
      <dgm:prSet presAssocID="{477D9442-CFE0-FD47-B9D7-E515033DF537}" presName="composite4" presStyleCnt="0"/>
      <dgm:spPr/>
    </dgm:pt>
    <dgm:pt modelId="{04299EA0-7381-CD4C-8BB4-A2BAE8A59953}" type="pres">
      <dgm:prSet presAssocID="{477D9442-CFE0-FD47-B9D7-E515033DF537}" presName="background4" presStyleLbl="node4" presStyleIdx="19" presStyleCnt="20"/>
      <dgm:spPr/>
    </dgm:pt>
    <dgm:pt modelId="{61354D56-1020-1940-AC06-C08430B1B21A}" type="pres">
      <dgm:prSet presAssocID="{477D9442-CFE0-FD47-B9D7-E515033DF537}" presName="text4" presStyleLbl="fgAcc4" presStyleIdx="19" presStyleCnt="20" custScaleX="201480" custScaleY="137566">
        <dgm:presLayoutVars>
          <dgm:chPref val="3"/>
        </dgm:presLayoutVars>
      </dgm:prSet>
      <dgm:spPr/>
    </dgm:pt>
    <dgm:pt modelId="{5AA17A0C-4FB7-1E47-AC56-D3A1DCE3FF38}" type="pres">
      <dgm:prSet presAssocID="{477D9442-CFE0-FD47-B9D7-E515033DF537}" presName="hierChild5" presStyleCnt="0"/>
      <dgm:spPr/>
    </dgm:pt>
  </dgm:ptLst>
  <dgm:cxnLst>
    <dgm:cxn modelId="{82214500-605E-FC45-8C24-4A48900BD1CB}" type="presOf" srcId="{9A466328-44DC-7A41-BD1E-50F079429EBF}" destId="{8B5A7075-6B56-2D4B-AEB9-5E16ADC1CD75}" srcOrd="0" destOrd="0" presId="urn:microsoft.com/office/officeart/2005/8/layout/hierarchy1"/>
    <dgm:cxn modelId="{A8817A00-BF63-9E4D-8E3F-790B0353738B}" srcId="{F0B50280-4201-244A-B53B-C15281BE5B99}" destId="{539FBDC1-DFFB-C044-90DD-E74E63FC5766}" srcOrd="1" destOrd="0" parTransId="{2C900A93-2EB1-E546-AB1C-6C715C97985C}" sibTransId="{F9767BD9-F541-D640-9894-96CC53D017DE}"/>
    <dgm:cxn modelId="{C99C2B05-F7CC-254F-9BE5-9308D88A0F3D}" type="presOf" srcId="{490DD857-1ED7-C34D-958D-728B71E6A096}" destId="{258605B8-599F-114B-90EE-DA1061332C21}" srcOrd="0" destOrd="0" presId="urn:microsoft.com/office/officeart/2005/8/layout/hierarchy1"/>
    <dgm:cxn modelId="{1A3D0706-4186-9948-8A37-5427DBE96BED}" srcId="{40487BA8-F7E0-874D-AF89-589C3E202964}" destId="{7A70F021-6243-8E40-9D3F-1D63788A85E6}" srcOrd="1" destOrd="0" parTransId="{E9F111A5-04A4-2346-98AD-2697C6A42FD0}" sibTransId="{2858F3D9-A3E7-9B4B-960B-A0D9B682342D}"/>
    <dgm:cxn modelId="{61142206-31A3-0F4E-873E-840BE70EF403}" type="presOf" srcId="{B357BC0A-4680-6E45-B799-E3A504C6D906}" destId="{36B617BE-497B-3244-BD55-6860764BB9E5}" srcOrd="0" destOrd="0" presId="urn:microsoft.com/office/officeart/2005/8/layout/hierarchy1"/>
    <dgm:cxn modelId="{28DAE209-937B-6C48-88E1-954CB950155A}" type="presOf" srcId="{06C696AF-0DD0-5E46-BD64-48AD9E582B23}" destId="{93763D67-13ED-3E48-93CB-2EAC251A3B3B}" srcOrd="0" destOrd="0" presId="urn:microsoft.com/office/officeart/2005/8/layout/hierarchy1"/>
    <dgm:cxn modelId="{0913160B-C7AA-5643-B158-ABF447E1A147}" type="presOf" srcId="{0F70EADD-6B7A-2B4B-8875-7B8310DBBA99}" destId="{9B863856-7099-5043-A0BB-EBCFDBD6B910}" srcOrd="0" destOrd="0" presId="urn:microsoft.com/office/officeart/2005/8/layout/hierarchy1"/>
    <dgm:cxn modelId="{6589100D-AA3E-6D46-AB95-01F6CD05E899}" type="presOf" srcId="{B032AA44-BADE-2B4C-90C1-077E4942B908}" destId="{0116DE64-F8BD-D444-9404-8109161D181D}" srcOrd="0" destOrd="0" presId="urn:microsoft.com/office/officeart/2005/8/layout/hierarchy1"/>
    <dgm:cxn modelId="{01765C11-6734-D345-A9A9-F238C41957E8}" type="presOf" srcId="{2C900A93-2EB1-E546-AB1C-6C715C97985C}" destId="{204347A2-A2A2-0841-AF66-D807E875A6D5}" srcOrd="0" destOrd="0" presId="urn:microsoft.com/office/officeart/2005/8/layout/hierarchy1"/>
    <dgm:cxn modelId="{FA22D312-414E-E540-BB77-AF50B75E0FAD}" type="presOf" srcId="{8F632F75-BB5F-CF40-A938-1595842F1DBC}" destId="{18155C54-1973-5141-80A0-BAC2EA39E748}" srcOrd="0" destOrd="0" presId="urn:microsoft.com/office/officeart/2005/8/layout/hierarchy1"/>
    <dgm:cxn modelId="{973E9115-36B3-F646-8075-908DC62BE3BE}" type="presOf" srcId="{837E83FB-0FEE-0F4A-B18A-E6C72B9097FC}" destId="{65F5AEB6-0179-5741-8449-F4B0A3D9B4FF}" srcOrd="0" destOrd="0" presId="urn:microsoft.com/office/officeart/2005/8/layout/hierarchy1"/>
    <dgm:cxn modelId="{A47A9A1B-55B4-7E48-807C-178A87F29A98}" srcId="{9E81D75D-571D-A048-8902-A8E8CFB35F2E}" destId="{A7F9E807-745A-0D43-8BAC-AFAFE1215FD4}" srcOrd="1" destOrd="0" parTransId="{FFABDB84-FF9B-6C4E-A2A7-0DD839FFF8A2}" sibTransId="{7085B975-99A4-A14B-836D-91F43DC102C7}"/>
    <dgm:cxn modelId="{2B17F724-7BC2-1F44-93A2-9C5D721EEEE4}" type="presOf" srcId="{E9F111A5-04A4-2346-98AD-2697C6A42FD0}" destId="{83203366-CFE9-E04E-8CCF-CE2185FC2154}" srcOrd="0" destOrd="0" presId="urn:microsoft.com/office/officeart/2005/8/layout/hierarchy1"/>
    <dgm:cxn modelId="{C6451F25-0142-FF4C-8437-C625FF72D7A7}" srcId="{40487BA8-F7E0-874D-AF89-589C3E202964}" destId="{0F86000C-7237-3E4B-837C-0E246235DAC9}" srcOrd="0" destOrd="0" parTransId="{35A7C570-1D62-4D44-9AAB-D062A183130B}" sibTransId="{6459AE3E-569B-634C-A57F-E79C93CBB8D4}"/>
    <dgm:cxn modelId="{2A0F7028-17DE-AE45-8A7F-56791CF0F922}" srcId="{0B26D087-4A89-A248-96D1-6A2C65F633DA}" destId="{B032AA44-BADE-2B4C-90C1-077E4942B908}" srcOrd="0" destOrd="0" parTransId="{101F253A-0295-B544-8469-0786679BA5C7}" sibTransId="{7576455E-0540-D946-8A5A-CEA1372940E2}"/>
    <dgm:cxn modelId="{B98A0F32-CA01-4146-BB74-C707AC0BD01D}" type="presOf" srcId="{F0B50280-4201-244A-B53B-C15281BE5B99}" destId="{39CF9FC0-05D1-1143-AF56-E76936477858}" srcOrd="0" destOrd="0" presId="urn:microsoft.com/office/officeart/2005/8/layout/hierarchy1"/>
    <dgm:cxn modelId="{47B7E435-A2CA-5C4F-A1C9-E6EDC85DF2BD}" type="presOf" srcId="{87152B0A-0158-C946-A906-70A8984C5BF2}" destId="{0610DF54-68E8-6F4F-A56E-270C170CFB72}" srcOrd="0" destOrd="0" presId="urn:microsoft.com/office/officeart/2005/8/layout/hierarchy1"/>
    <dgm:cxn modelId="{06327636-875C-5C43-86C8-9F50112EC444}" type="presOf" srcId="{862E312A-8D6F-5F45-8A2C-6766AB04F1CF}" destId="{FAAB303C-946F-C844-B389-826034A36286}" srcOrd="0" destOrd="0" presId="urn:microsoft.com/office/officeart/2005/8/layout/hierarchy1"/>
    <dgm:cxn modelId="{0D6AE237-1C03-2440-9955-B1F946011999}" srcId="{0F70EADD-6B7A-2B4B-8875-7B8310DBBA99}" destId="{9A466328-44DC-7A41-BD1E-50F079429EBF}" srcOrd="0" destOrd="0" parTransId="{D7F22F83-A340-834A-B03C-961E4893B91A}" sibTransId="{4675DEB5-656F-2047-A527-3BA7D18DE16C}"/>
    <dgm:cxn modelId="{66C61541-3981-8346-B988-D0C654B266D5}" srcId="{F0B50280-4201-244A-B53B-C15281BE5B99}" destId="{8BA53BD0-82C7-2341-B4AD-DC7FEA3E2C7C}" srcOrd="0" destOrd="0" parTransId="{A9CA1D61-4E2F-CD4A-9DA7-45946DEBA4F4}" sibTransId="{DF312835-9620-1A4B-AC6C-6A2CBCE01D80}"/>
    <dgm:cxn modelId="{286F804B-BE75-B04D-BBDD-C87A7E3D00A9}" type="presOf" srcId="{A7F9E807-745A-0D43-8BAC-AFAFE1215FD4}" destId="{CE16312C-E5F1-1646-A269-01B485F2002C}" srcOrd="0" destOrd="0" presId="urn:microsoft.com/office/officeart/2005/8/layout/hierarchy1"/>
    <dgm:cxn modelId="{338BDE4C-2308-7247-BF74-319F25BCCE00}" type="presOf" srcId="{AF88CFF3-77BC-1543-A849-D735CFE917ED}" destId="{54AEDBBF-E45C-D941-BD56-ECA3742A622D}" srcOrd="0" destOrd="0" presId="urn:microsoft.com/office/officeart/2005/8/layout/hierarchy1"/>
    <dgm:cxn modelId="{0B05A24D-B29F-F84D-93DC-A968477AE81E}" type="presOf" srcId="{6191899A-BF60-AC47-A94D-47732BABCA73}" destId="{A21551CF-2216-4D42-8FA5-8BCB4B3D4D84}" srcOrd="0" destOrd="0" presId="urn:microsoft.com/office/officeart/2005/8/layout/hierarchy1"/>
    <dgm:cxn modelId="{D55A1850-1E4D-B44D-84CC-5D4737F5C95F}" type="presOf" srcId="{8507BD36-4E00-2942-8F89-B575714E11A5}" destId="{6CE7CE1E-69CE-2745-8CA6-19FE4F190726}" srcOrd="0" destOrd="0" presId="urn:microsoft.com/office/officeart/2005/8/layout/hierarchy1"/>
    <dgm:cxn modelId="{8796C152-E9A3-4A4F-80AD-675F401FD4EA}" srcId="{D83E2567-B0BA-CB4E-8A66-D1BD08B130B5}" destId="{F0B50280-4201-244A-B53B-C15281BE5B99}" srcOrd="0" destOrd="0" parTransId="{AADC8CD9-15AD-FF48-A970-69F042B56371}" sibTransId="{26CA1E0F-B38D-4546-A17C-DCF2D140E663}"/>
    <dgm:cxn modelId="{35F1F657-2D45-0548-BF55-5397B7EB5588}" type="presOf" srcId="{7A70F021-6243-8E40-9D3F-1D63788A85E6}" destId="{33B7B8F2-7475-B24E-B360-ADEBB66CB434}" srcOrd="0" destOrd="0" presId="urn:microsoft.com/office/officeart/2005/8/layout/hierarchy1"/>
    <dgm:cxn modelId="{7A8AC759-DD13-F140-AE7B-9FA94CC0E01B}" type="presOf" srcId="{0F86000C-7237-3E4B-837C-0E246235DAC9}" destId="{15344AE1-016C-8646-A3EA-EE5984F5B8C1}" srcOrd="0" destOrd="0" presId="urn:microsoft.com/office/officeart/2005/8/layout/hierarchy1"/>
    <dgm:cxn modelId="{017AEB59-4627-B844-9A62-BD4506864100}" srcId="{8BA53BD0-82C7-2341-B4AD-DC7FEA3E2C7C}" destId="{0B26D087-4A89-A248-96D1-6A2C65F633DA}" srcOrd="0" destOrd="0" parTransId="{007EDFB7-423B-944F-8196-4E3702814600}" sibTransId="{FDF12078-1F77-8F47-9CE3-2502988A9A5A}"/>
    <dgm:cxn modelId="{60CB465A-C936-6241-AA5D-F0CD270B4A2D}" srcId="{F24B93ED-6D7A-AA4F-A619-4ADE2812E38C}" destId="{A5107B22-F259-C141-80DE-EE3CF4115987}" srcOrd="0" destOrd="0" parTransId="{CA6182DE-261A-C047-B787-9CF8D27EC4EA}" sibTransId="{29BA10F3-6960-8944-BFBD-D710BEC9373D}"/>
    <dgm:cxn modelId="{9AF7605B-8FB9-CB41-B08E-0161B65D7C1D}" srcId="{539FBDC1-DFFB-C044-90DD-E74E63FC5766}" destId="{40487BA8-F7E0-874D-AF89-589C3E202964}" srcOrd="1" destOrd="0" parTransId="{9D4BB420-5850-D449-B34F-7340EBF48C0D}" sibTransId="{499B6601-9110-7A48-A690-05CCC1E120F1}"/>
    <dgm:cxn modelId="{7830E45C-855E-5D48-99D1-FF3740237EF0}" type="presOf" srcId="{03E78E04-CE69-944A-B463-6B5244D7E493}" destId="{90FA4D4E-3B6C-964A-8F74-883E875F5B58}" srcOrd="0" destOrd="0" presId="urn:microsoft.com/office/officeart/2005/8/layout/hierarchy1"/>
    <dgm:cxn modelId="{090A1E63-9BC4-AE4D-AA02-4159E4F060EE}" type="presOf" srcId="{8BA53BD0-82C7-2341-B4AD-DC7FEA3E2C7C}" destId="{194B13A1-FB5E-6E43-94DB-1F28F1BC07E7}" srcOrd="0" destOrd="0" presId="urn:microsoft.com/office/officeart/2005/8/layout/hierarchy1"/>
    <dgm:cxn modelId="{7BB9CC66-30F3-954B-97D3-595608EBB044}" type="presOf" srcId="{BC2AD99D-2168-8848-8DAB-7237C39D7395}" destId="{8759CC59-D36C-D341-B559-AED172FFBB80}" srcOrd="0" destOrd="0" presId="urn:microsoft.com/office/officeart/2005/8/layout/hierarchy1"/>
    <dgm:cxn modelId="{A4CD0173-3D79-4542-AAB1-91C927B0CDCA}" type="presOf" srcId="{7CBD125C-A601-5940-9AB6-53BB67BCC60D}" destId="{4803C929-043C-5643-B4E7-FDE37C25B43E}" srcOrd="0" destOrd="0" presId="urn:microsoft.com/office/officeart/2005/8/layout/hierarchy1"/>
    <dgm:cxn modelId="{D7EE2A74-1994-444A-AE83-5E8BBC64737A}" srcId="{9E81D75D-571D-A048-8902-A8E8CFB35F2E}" destId="{D83E2567-B0BA-CB4E-8A66-D1BD08B130B5}" srcOrd="0" destOrd="0" parTransId="{AF88CFF3-77BC-1543-A849-D735CFE917ED}" sibTransId="{247DE5B1-BAD7-554A-B08B-33699D424D64}"/>
    <dgm:cxn modelId="{36BC1C77-0237-9446-BD00-AE865A7DE94E}" srcId="{9CE0D789-07E1-8A43-8571-085189FB37E4}" destId="{7CBD125C-A601-5940-9AB6-53BB67BCC60D}" srcOrd="0" destOrd="0" parTransId="{06C696AF-0DD0-5E46-BD64-48AD9E582B23}" sibTransId="{92FA1052-EB8E-244D-953A-038731E36BAE}"/>
    <dgm:cxn modelId="{C57EBB77-BFA8-2F4B-BD62-77DC190BCCE0}" type="presOf" srcId="{EC8A8FD5-776B-AD46-8230-668AEED859A9}" destId="{8CD810A8-2B67-5F49-9D7C-DD70C718179F}" srcOrd="0" destOrd="0" presId="urn:microsoft.com/office/officeart/2005/8/layout/hierarchy1"/>
    <dgm:cxn modelId="{4EDBF37C-ABE0-EB4B-B20E-C92265238AC7}" type="presOf" srcId="{101F253A-0295-B544-8469-0786679BA5C7}" destId="{0F9F51FC-AE77-1540-9F1A-CDAFD347B4AE}" srcOrd="0" destOrd="0" presId="urn:microsoft.com/office/officeart/2005/8/layout/hierarchy1"/>
    <dgm:cxn modelId="{613E8D7E-A35E-2648-B949-91D6480E1845}" srcId="{CD20B8B2-906C-DC44-964F-EF1326C5B46E}" destId="{9E81D75D-571D-A048-8902-A8E8CFB35F2E}" srcOrd="0" destOrd="0" parTransId="{6191899A-BF60-AC47-A94D-47732BABCA73}" sibTransId="{DFA2AE5B-E27F-FF4E-8104-A1E294397725}"/>
    <dgm:cxn modelId="{90AC0585-1FA2-B340-9F16-763E8960739E}" type="presOf" srcId="{477D9442-CFE0-FD47-B9D7-E515033DF537}" destId="{61354D56-1020-1940-AC06-C08430B1B21A}" srcOrd="0" destOrd="0" presId="urn:microsoft.com/office/officeart/2005/8/layout/hierarchy1"/>
    <dgm:cxn modelId="{C7C6AE85-973E-274B-AFD5-4409091A5F9A}" type="presOf" srcId="{D0A11B4F-EC28-7042-9B33-655A2BB5F837}" destId="{76A46451-7C3A-0447-BFF6-E2AD0580209E}" srcOrd="0" destOrd="0" presId="urn:microsoft.com/office/officeart/2005/8/layout/hierarchy1"/>
    <dgm:cxn modelId="{3EDCC885-5D51-D441-8491-863F4BD09741}" type="presOf" srcId="{D83E2567-B0BA-CB4E-8A66-D1BD08B130B5}" destId="{351C8E78-E4A1-AC47-AF23-4B464B01A864}" srcOrd="0" destOrd="0" presId="urn:microsoft.com/office/officeart/2005/8/layout/hierarchy1"/>
    <dgm:cxn modelId="{B5FC9086-572D-634D-90D2-E810E04F9ED9}" type="presOf" srcId="{F24B93ED-6D7A-AA4F-A619-4ADE2812E38C}" destId="{DAF899A1-D7B0-C44E-99FA-50B5279492CF}" srcOrd="0" destOrd="0" presId="urn:microsoft.com/office/officeart/2005/8/layout/hierarchy1"/>
    <dgm:cxn modelId="{E3440088-F3D3-AD44-B540-3F9C38283590}" srcId="{BC2AD99D-2168-8848-8DAB-7237C39D7395}" destId="{477D9442-CFE0-FD47-B9D7-E515033DF537}" srcOrd="0" destOrd="0" parTransId="{87152B0A-0158-C946-A906-70A8984C5BF2}" sibTransId="{17EBC485-B2E9-D247-AC9F-81952EC3E02C}"/>
    <dgm:cxn modelId="{2D354A88-6E75-644E-BAD8-B7A3E5089F6C}" srcId="{9A466328-44DC-7A41-BD1E-50F079429EBF}" destId="{CD20B8B2-906C-DC44-964F-EF1326C5B46E}" srcOrd="0" destOrd="0" parTransId="{EC8A8FD5-776B-AD46-8230-668AEED859A9}" sibTransId="{D34A6ED8-2C58-4945-BAA3-EDC63D03053C}"/>
    <dgm:cxn modelId="{1941218A-7B57-7841-8519-4E30390835A3}" type="presOf" srcId="{2B0E1288-6909-1F40-AEEB-54D2D3E60AF7}" destId="{2B807D05-3056-4845-91F7-EC58E7B73C11}" srcOrd="0" destOrd="0" presId="urn:microsoft.com/office/officeart/2005/8/layout/hierarchy1"/>
    <dgm:cxn modelId="{E77DD290-D517-9E45-8439-70236B86C4E0}" type="presOf" srcId="{35A7C570-1D62-4D44-9AAB-D062A183130B}" destId="{F5E498C3-C09F-9146-9493-5C19EE040447}" srcOrd="0" destOrd="0" presId="urn:microsoft.com/office/officeart/2005/8/layout/hierarchy1"/>
    <dgm:cxn modelId="{4C610D94-1267-E84C-A19E-81917CD1781F}" type="presOf" srcId="{A9CA1D61-4E2F-CD4A-9DA7-45946DEBA4F4}" destId="{42C4A6F2-28F6-6B4D-B2A4-1262819CF26B}" srcOrd="0" destOrd="0" presId="urn:microsoft.com/office/officeart/2005/8/layout/hierarchy1"/>
    <dgm:cxn modelId="{DD088E97-9054-A74C-8A6C-FDC61AE90381}" type="presOf" srcId="{AADC8CD9-15AD-FF48-A970-69F042B56371}" destId="{AE4A09A5-D246-E945-8C01-D4ADF4A0EFFA}" srcOrd="0" destOrd="0" presId="urn:microsoft.com/office/officeart/2005/8/layout/hierarchy1"/>
    <dgm:cxn modelId="{CC4CB397-9BE9-8441-8307-B3E0F35313E6}" type="presOf" srcId="{CD20B8B2-906C-DC44-964F-EF1326C5B46E}" destId="{246A2C15-6804-F54C-9E51-BBF20851FA8D}" srcOrd="0" destOrd="0" presId="urn:microsoft.com/office/officeart/2005/8/layout/hierarchy1"/>
    <dgm:cxn modelId="{22B0C4A6-9775-B640-A2A9-D55F0B86D75F}" type="presOf" srcId="{CA6182DE-261A-C047-B787-9CF8D27EC4EA}" destId="{317CDD93-0258-C647-A16E-03AE75941B72}" srcOrd="0" destOrd="0" presId="urn:microsoft.com/office/officeart/2005/8/layout/hierarchy1"/>
    <dgm:cxn modelId="{2217B7B3-6B13-6140-BBF5-E9FC90CA5338}" srcId="{9CE0D789-07E1-8A43-8571-085189FB37E4}" destId="{837E83FB-0FEE-0F4A-B18A-E6C72B9097FC}" srcOrd="1" destOrd="0" parTransId="{03E78E04-CE69-944A-B463-6B5244D7E493}" sibTransId="{36E4FB6D-DA6C-8841-821E-F53B762FCEDE}"/>
    <dgm:cxn modelId="{12572DB7-3281-B14D-9D65-BEE58B11C4E6}" type="presOf" srcId="{40487BA8-F7E0-874D-AF89-589C3E202964}" destId="{5F44D65E-D5AD-E244-9D94-6D296D90797C}" srcOrd="0" destOrd="0" presId="urn:microsoft.com/office/officeart/2005/8/layout/hierarchy1"/>
    <dgm:cxn modelId="{85F405BA-6BA4-2244-834A-E414886E4D50}" srcId="{837E83FB-0FEE-0F4A-B18A-E6C72B9097FC}" destId="{490DD857-1ED7-C34D-958D-728B71E6A096}" srcOrd="0" destOrd="0" parTransId="{73631E04-14DF-9F43-A62C-4D656EF3F345}" sibTransId="{7C72B919-AEDA-3B44-828C-7D3C9886081B}"/>
    <dgm:cxn modelId="{C0CC2DC3-1AAC-B041-A1A4-D989E512168F}" type="presOf" srcId="{9E81D75D-571D-A048-8902-A8E8CFB35F2E}" destId="{D2BA049F-9946-634E-A5CA-607C84FF85BF}" srcOrd="0" destOrd="0" presId="urn:microsoft.com/office/officeart/2005/8/layout/hierarchy1"/>
    <dgm:cxn modelId="{D5160BCE-31B8-674E-997E-225490C68FD1}" srcId="{F24B93ED-6D7A-AA4F-A619-4ADE2812E38C}" destId="{BC2AD99D-2168-8848-8DAB-7237C39D7395}" srcOrd="1" destOrd="0" parTransId="{33655BF6-0709-2D4C-8244-09C3BB85960F}" sibTransId="{5B44F277-51B7-9F40-B938-669D950824E0}"/>
    <dgm:cxn modelId="{C86ACDCE-DDC9-6646-B80A-5B33EB0A458A}" type="presOf" srcId="{FFABDB84-FF9B-6C4E-A2A7-0DD839FFF8A2}" destId="{97704308-7AE9-1D4A-91DC-09CF90506EB3}" srcOrd="0" destOrd="0" presId="urn:microsoft.com/office/officeart/2005/8/layout/hierarchy1"/>
    <dgm:cxn modelId="{9E2B65D0-80AA-2246-8E65-BAD15D563492}" srcId="{7CBD125C-A601-5940-9AB6-53BB67BCC60D}" destId="{D0A11B4F-EC28-7042-9B33-655A2BB5F837}" srcOrd="0" destOrd="0" parTransId="{8F632F75-BB5F-CF40-A938-1595842F1DBC}" sibTransId="{451E82F8-1276-254C-890B-0820A40B336B}"/>
    <dgm:cxn modelId="{4EABE0D6-B0B3-864C-B503-6BBB034FE1EF}" type="presOf" srcId="{33655BF6-0709-2D4C-8244-09C3BB85960F}" destId="{DA2D6A1F-66E9-454E-8B53-26A8F30BF4FD}" srcOrd="0" destOrd="0" presId="urn:microsoft.com/office/officeart/2005/8/layout/hierarchy1"/>
    <dgm:cxn modelId="{52114BE0-8523-4C4B-B0AF-8E52C025D348}" type="presOf" srcId="{73631E04-14DF-9F43-A62C-4D656EF3F345}" destId="{3508D71C-02FE-4F4C-8ADA-DE0BD975B72F}" srcOrd="0" destOrd="0" presId="urn:microsoft.com/office/officeart/2005/8/layout/hierarchy1"/>
    <dgm:cxn modelId="{85B862E0-20FA-3045-9F30-D5672327B0FF}" type="presOf" srcId="{A5107B22-F259-C141-80DE-EE3CF4115987}" destId="{5C353C60-281D-D04B-9004-4C970138379D}" srcOrd="0" destOrd="0" presId="urn:microsoft.com/office/officeart/2005/8/layout/hierarchy1"/>
    <dgm:cxn modelId="{1CD39DE3-FE87-0543-A56A-8303431DAD12}" type="presOf" srcId="{9CE0D789-07E1-8A43-8571-085189FB37E4}" destId="{1AACC4F8-0444-054F-95E9-BC701C784E3C}" srcOrd="0" destOrd="0" presId="urn:microsoft.com/office/officeart/2005/8/layout/hierarchy1"/>
    <dgm:cxn modelId="{FB48AAEC-9D85-6B4B-8ED0-09BDA808BBA3}" type="presOf" srcId="{0B26D087-4A89-A248-96D1-6A2C65F633DA}" destId="{E90B1C1F-66B6-9B45-86AD-B62E0C8F1223}" srcOrd="0" destOrd="0" presId="urn:microsoft.com/office/officeart/2005/8/layout/hierarchy1"/>
    <dgm:cxn modelId="{1CADA2EE-5B48-B748-9862-B6EE6F4496B1}" type="presOf" srcId="{9D4BB420-5850-D449-B34F-7340EBF48C0D}" destId="{8A448AD8-1F66-184F-83A7-174BD1AC233E}" srcOrd="0" destOrd="0" presId="urn:microsoft.com/office/officeart/2005/8/layout/hierarchy1"/>
    <dgm:cxn modelId="{41AA42F0-DFC6-B543-B858-ED65F55E0C26}" srcId="{0F86000C-7237-3E4B-837C-0E246235DAC9}" destId="{8507BD36-4E00-2942-8F89-B575714E11A5}" srcOrd="0" destOrd="0" parTransId="{862E312A-8D6F-5F45-8A2C-6766AB04F1CF}" sibTransId="{E2C7ECF4-8C80-6A49-82C7-D37E2BAC1BF0}"/>
    <dgm:cxn modelId="{C04292F4-1EA1-5547-902E-F94826BAFD28}" type="presOf" srcId="{007EDFB7-423B-944F-8196-4E3702814600}" destId="{0592D105-D5F3-1643-B982-8150A4DB2557}" srcOrd="0" destOrd="0" presId="urn:microsoft.com/office/officeart/2005/8/layout/hierarchy1"/>
    <dgm:cxn modelId="{2D1466F7-0450-7A40-9E1A-1B52BA20238E}" srcId="{539FBDC1-DFFB-C044-90DD-E74E63FC5766}" destId="{9CE0D789-07E1-8A43-8571-085189FB37E4}" srcOrd="0" destOrd="0" parTransId="{B357BC0A-4680-6E45-B799-E3A504C6D906}" sibTransId="{04E36345-3213-6648-A4CB-0D4EE1F86E98}"/>
    <dgm:cxn modelId="{9BCF8AFA-F0D9-5448-AD8E-A6B27C86A48E}" srcId="{A7F9E807-745A-0D43-8BAC-AFAFE1215FD4}" destId="{F24B93ED-6D7A-AA4F-A619-4ADE2812E38C}" srcOrd="0" destOrd="0" parTransId="{2B0E1288-6909-1F40-AEEB-54D2D3E60AF7}" sibTransId="{BF308D2A-BEC3-714D-9F26-425E3BABDC0E}"/>
    <dgm:cxn modelId="{238591FD-001E-C64F-852F-09A1DE6D1B17}" type="presOf" srcId="{539FBDC1-DFFB-C044-90DD-E74E63FC5766}" destId="{9BE5B178-6AC3-9E48-ACA0-F2E90C8F8114}" srcOrd="0" destOrd="0" presId="urn:microsoft.com/office/officeart/2005/8/layout/hierarchy1"/>
    <dgm:cxn modelId="{EE6ED7A1-B7CB-584A-B782-FA5521099FAE}" type="presParOf" srcId="{9B863856-7099-5043-A0BB-EBCFDBD6B910}" destId="{441DEA54-0D1A-6941-BD97-1ED82ACD3A03}" srcOrd="0" destOrd="0" presId="urn:microsoft.com/office/officeart/2005/8/layout/hierarchy1"/>
    <dgm:cxn modelId="{46320C25-DE98-A249-BC68-2BA23A982666}" type="presParOf" srcId="{441DEA54-0D1A-6941-BD97-1ED82ACD3A03}" destId="{43731BA0-8B29-8543-8110-01DAFB754E36}" srcOrd="0" destOrd="0" presId="urn:microsoft.com/office/officeart/2005/8/layout/hierarchy1"/>
    <dgm:cxn modelId="{438144D7-9050-BC4A-AD42-D2D2BFFE8F2F}" type="presParOf" srcId="{43731BA0-8B29-8543-8110-01DAFB754E36}" destId="{7EE7DB60-4231-D44C-A850-4543009F7835}" srcOrd="0" destOrd="0" presId="urn:microsoft.com/office/officeart/2005/8/layout/hierarchy1"/>
    <dgm:cxn modelId="{A02F8332-0E2A-BD47-BDFA-F91FDA1C1CD7}" type="presParOf" srcId="{43731BA0-8B29-8543-8110-01DAFB754E36}" destId="{8B5A7075-6B56-2D4B-AEB9-5E16ADC1CD75}" srcOrd="1" destOrd="0" presId="urn:microsoft.com/office/officeart/2005/8/layout/hierarchy1"/>
    <dgm:cxn modelId="{8B60BD5C-FB3E-7E46-875C-A2192F7F8119}" type="presParOf" srcId="{441DEA54-0D1A-6941-BD97-1ED82ACD3A03}" destId="{00C37A28-8FAC-DC44-82AB-6498B5ACBE33}" srcOrd="1" destOrd="0" presId="urn:microsoft.com/office/officeart/2005/8/layout/hierarchy1"/>
    <dgm:cxn modelId="{45A6E955-1C48-F346-8BA3-103F00DBDA0C}" type="presParOf" srcId="{00C37A28-8FAC-DC44-82AB-6498B5ACBE33}" destId="{8CD810A8-2B67-5F49-9D7C-DD70C718179F}" srcOrd="0" destOrd="0" presId="urn:microsoft.com/office/officeart/2005/8/layout/hierarchy1"/>
    <dgm:cxn modelId="{FA6D9CD0-4E6A-3045-9CD6-83B4E64625D0}" type="presParOf" srcId="{00C37A28-8FAC-DC44-82AB-6498B5ACBE33}" destId="{5AC7DCAF-8981-E04E-BBD8-0CA1A78BBABB}" srcOrd="1" destOrd="0" presId="urn:microsoft.com/office/officeart/2005/8/layout/hierarchy1"/>
    <dgm:cxn modelId="{0D52BEC5-8BDB-644B-8CCA-AA78551F5007}" type="presParOf" srcId="{5AC7DCAF-8981-E04E-BBD8-0CA1A78BBABB}" destId="{A46B3A85-B53D-CF40-A75F-3AE22D516AE7}" srcOrd="0" destOrd="0" presId="urn:microsoft.com/office/officeart/2005/8/layout/hierarchy1"/>
    <dgm:cxn modelId="{809AF998-694B-884A-93E8-345F4AFC67B6}" type="presParOf" srcId="{A46B3A85-B53D-CF40-A75F-3AE22D516AE7}" destId="{AD149050-025A-4842-A5C6-1966F76D058E}" srcOrd="0" destOrd="0" presId="urn:microsoft.com/office/officeart/2005/8/layout/hierarchy1"/>
    <dgm:cxn modelId="{EF8361EA-3D52-9741-BAA4-0654EB85DFA0}" type="presParOf" srcId="{A46B3A85-B53D-CF40-A75F-3AE22D516AE7}" destId="{246A2C15-6804-F54C-9E51-BBF20851FA8D}" srcOrd="1" destOrd="0" presId="urn:microsoft.com/office/officeart/2005/8/layout/hierarchy1"/>
    <dgm:cxn modelId="{D8FB5814-F596-4D4A-89EB-2AD2C738DA94}" type="presParOf" srcId="{5AC7DCAF-8981-E04E-BBD8-0CA1A78BBABB}" destId="{832F1E03-9BB3-A94E-BB40-01408B0095F1}" srcOrd="1" destOrd="0" presId="urn:microsoft.com/office/officeart/2005/8/layout/hierarchy1"/>
    <dgm:cxn modelId="{E153983D-82E4-5644-A1BC-AB25DB282A2A}" type="presParOf" srcId="{832F1E03-9BB3-A94E-BB40-01408B0095F1}" destId="{A21551CF-2216-4D42-8FA5-8BCB4B3D4D84}" srcOrd="0" destOrd="0" presId="urn:microsoft.com/office/officeart/2005/8/layout/hierarchy1"/>
    <dgm:cxn modelId="{475A0A0F-1814-B743-B26D-CA1CA9D4E4F1}" type="presParOf" srcId="{832F1E03-9BB3-A94E-BB40-01408B0095F1}" destId="{0CEDC69C-60C1-D943-847A-4AE9B28827D5}" srcOrd="1" destOrd="0" presId="urn:microsoft.com/office/officeart/2005/8/layout/hierarchy1"/>
    <dgm:cxn modelId="{F7327D98-981A-6248-A091-78BD7657FFFE}" type="presParOf" srcId="{0CEDC69C-60C1-D943-847A-4AE9B28827D5}" destId="{CDC283E3-40A2-AD4D-B7B1-40929E29285F}" srcOrd="0" destOrd="0" presId="urn:microsoft.com/office/officeart/2005/8/layout/hierarchy1"/>
    <dgm:cxn modelId="{8FAAD479-5301-AA44-A3A4-3E90B5B77467}" type="presParOf" srcId="{CDC283E3-40A2-AD4D-B7B1-40929E29285F}" destId="{DBEA252C-FD2F-694C-8397-7A01247B0ADB}" srcOrd="0" destOrd="0" presId="urn:microsoft.com/office/officeart/2005/8/layout/hierarchy1"/>
    <dgm:cxn modelId="{8ACDA1AF-2D2E-604D-8083-AA03BEC92031}" type="presParOf" srcId="{CDC283E3-40A2-AD4D-B7B1-40929E29285F}" destId="{D2BA049F-9946-634E-A5CA-607C84FF85BF}" srcOrd="1" destOrd="0" presId="urn:microsoft.com/office/officeart/2005/8/layout/hierarchy1"/>
    <dgm:cxn modelId="{221C15A8-E935-8743-92C8-4067373F51CB}" type="presParOf" srcId="{0CEDC69C-60C1-D943-847A-4AE9B28827D5}" destId="{1BA68195-E846-B845-B894-15BFCCE8214F}" srcOrd="1" destOrd="0" presId="urn:microsoft.com/office/officeart/2005/8/layout/hierarchy1"/>
    <dgm:cxn modelId="{88CD9750-8B8F-7749-A2F9-2070ABABAE04}" type="presParOf" srcId="{1BA68195-E846-B845-B894-15BFCCE8214F}" destId="{54AEDBBF-E45C-D941-BD56-ECA3742A622D}" srcOrd="0" destOrd="0" presId="urn:microsoft.com/office/officeart/2005/8/layout/hierarchy1"/>
    <dgm:cxn modelId="{C344DB58-E613-1E4F-9998-499BB7F1FDA9}" type="presParOf" srcId="{1BA68195-E846-B845-B894-15BFCCE8214F}" destId="{55A134FF-780D-EC4A-A558-4307372048F9}" srcOrd="1" destOrd="0" presId="urn:microsoft.com/office/officeart/2005/8/layout/hierarchy1"/>
    <dgm:cxn modelId="{47B14D83-E5B6-0C47-AAA1-DF96BFD77FBA}" type="presParOf" srcId="{55A134FF-780D-EC4A-A558-4307372048F9}" destId="{1C1D68B0-2971-164C-854D-3C40A1F2008B}" srcOrd="0" destOrd="0" presId="urn:microsoft.com/office/officeart/2005/8/layout/hierarchy1"/>
    <dgm:cxn modelId="{9ADDC454-F7FA-8D45-A2DE-8396B958749F}" type="presParOf" srcId="{1C1D68B0-2971-164C-854D-3C40A1F2008B}" destId="{68324817-E4FE-AF4D-8374-E482EDDE3606}" srcOrd="0" destOrd="0" presId="urn:microsoft.com/office/officeart/2005/8/layout/hierarchy1"/>
    <dgm:cxn modelId="{D5DE65DD-73FF-AE45-8B63-140C3CB56D01}" type="presParOf" srcId="{1C1D68B0-2971-164C-854D-3C40A1F2008B}" destId="{351C8E78-E4A1-AC47-AF23-4B464B01A864}" srcOrd="1" destOrd="0" presId="urn:microsoft.com/office/officeart/2005/8/layout/hierarchy1"/>
    <dgm:cxn modelId="{A7D42195-3C06-8542-8E7C-499A10AE3CF4}" type="presParOf" srcId="{55A134FF-780D-EC4A-A558-4307372048F9}" destId="{7C4EFA01-5F5E-9B4A-9384-CA51A07C92EC}" srcOrd="1" destOrd="0" presId="urn:microsoft.com/office/officeart/2005/8/layout/hierarchy1"/>
    <dgm:cxn modelId="{F11BFB76-87F8-A649-85A4-FB7E64BB6EA3}" type="presParOf" srcId="{7C4EFA01-5F5E-9B4A-9384-CA51A07C92EC}" destId="{AE4A09A5-D246-E945-8C01-D4ADF4A0EFFA}" srcOrd="0" destOrd="0" presId="urn:microsoft.com/office/officeart/2005/8/layout/hierarchy1"/>
    <dgm:cxn modelId="{75661677-BF94-6544-ACA9-B14A8046007E}" type="presParOf" srcId="{7C4EFA01-5F5E-9B4A-9384-CA51A07C92EC}" destId="{26855A0A-E759-2D4D-A90A-96B82E379C8F}" srcOrd="1" destOrd="0" presId="urn:microsoft.com/office/officeart/2005/8/layout/hierarchy1"/>
    <dgm:cxn modelId="{0787A86A-E7C3-CE49-AE49-4B8AB0D470D1}" type="presParOf" srcId="{26855A0A-E759-2D4D-A90A-96B82E379C8F}" destId="{5696C59A-F11F-0045-82FD-520E38691F0E}" srcOrd="0" destOrd="0" presId="urn:microsoft.com/office/officeart/2005/8/layout/hierarchy1"/>
    <dgm:cxn modelId="{C3648F9F-FD1D-4A42-8361-53AF973838C8}" type="presParOf" srcId="{5696C59A-F11F-0045-82FD-520E38691F0E}" destId="{2676B6DD-6184-2042-87D1-6E478998B6B6}" srcOrd="0" destOrd="0" presId="urn:microsoft.com/office/officeart/2005/8/layout/hierarchy1"/>
    <dgm:cxn modelId="{0B030221-32A6-014A-8641-209B6376377A}" type="presParOf" srcId="{5696C59A-F11F-0045-82FD-520E38691F0E}" destId="{39CF9FC0-05D1-1143-AF56-E76936477858}" srcOrd="1" destOrd="0" presId="urn:microsoft.com/office/officeart/2005/8/layout/hierarchy1"/>
    <dgm:cxn modelId="{1F7A0018-4FC1-6B49-A06A-8823047D2E06}" type="presParOf" srcId="{26855A0A-E759-2D4D-A90A-96B82E379C8F}" destId="{D6DD2567-DAA9-444C-9DCE-56E1CC61A186}" srcOrd="1" destOrd="0" presId="urn:microsoft.com/office/officeart/2005/8/layout/hierarchy1"/>
    <dgm:cxn modelId="{99BF7929-B1CD-D246-8FDB-E3326A44F80A}" type="presParOf" srcId="{D6DD2567-DAA9-444C-9DCE-56E1CC61A186}" destId="{42C4A6F2-28F6-6B4D-B2A4-1262819CF26B}" srcOrd="0" destOrd="0" presId="urn:microsoft.com/office/officeart/2005/8/layout/hierarchy1"/>
    <dgm:cxn modelId="{DA631895-F7F4-BF43-80D0-2ACECF882A99}" type="presParOf" srcId="{D6DD2567-DAA9-444C-9DCE-56E1CC61A186}" destId="{ABD62B8D-DB9B-6C45-9820-57F3BCA4EE92}" srcOrd="1" destOrd="0" presId="urn:microsoft.com/office/officeart/2005/8/layout/hierarchy1"/>
    <dgm:cxn modelId="{24E8D89A-0BDF-714F-9B5D-D9F9D13AB24C}" type="presParOf" srcId="{ABD62B8D-DB9B-6C45-9820-57F3BCA4EE92}" destId="{D965B7C8-977A-7C43-A20B-4000ED53E8B0}" srcOrd="0" destOrd="0" presId="urn:microsoft.com/office/officeart/2005/8/layout/hierarchy1"/>
    <dgm:cxn modelId="{E2C9003D-723F-384C-B765-1EB6C936A6B1}" type="presParOf" srcId="{D965B7C8-977A-7C43-A20B-4000ED53E8B0}" destId="{FEA40832-843C-D348-A798-413D7CFD5A74}" srcOrd="0" destOrd="0" presId="urn:microsoft.com/office/officeart/2005/8/layout/hierarchy1"/>
    <dgm:cxn modelId="{8862C9A2-7109-9A4C-A335-C080A9305551}" type="presParOf" srcId="{D965B7C8-977A-7C43-A20B-4000ED53E8B0}" destId="{194B13A1-FB5E-6E43-94DB-1F28F1BC07E7}" srcOrd="1" destOrd="0" presId="urn:microsoft.com/office/officeart/2005/8/layout/hierarchy1"/>
    <dgm:cxn modelId="{E4C11907-4119-EF48-AB9A-DB2F47290FCD}" type="presParOf" srcId="{ABD62B8D-DB9B-6C45-9820-57F3BCA4EE92}" destId="{D922B087-39E4-B04F-A85B-EE8E58454F87}" srcOrd="1" destOrd="0" presId="urn:microsoft.com/office/officeart/2005/8/layout/hierarchy1"/>
    <dgm:cxn modelId="{185A0C78-7C9D-8D41-9652-FA6B1534770A}" type="presParOf" srcId="{D922B087-39E4-B04F-A85B-EE8E58454F87}" destId="{0592D105-D5F3-1643-B982-8150A4DB2557}" srcOrd="0" destOrd="0" presId="urn:microsoft.com/office/officeart/2005/8/layout/hierarchy1"/>
    <dgm:cxn modelId="{8AFEECCC-B90B-C541-88E6-B6018DBACFCA}" type="presParOf" srcId="{D922B087-39E4-B04F-A85B-EE8E58454F87}" destId="{BF41C2D1-B033-A140-AE96-2AB8AA6C5A2E}" srcOrd="1" destOrd="0" presId="urn:microsoft.com/office/officeart/2005/8/layout/hierarchy1"/>
    <dgm:cxn modelId="{D4165AF5-C986-3B45-9023-82262E14EE59}" type="presParOf" srcId="{BF41C2D1-B033-A140-AE96-2AB8AA6C5A2E}" destId="{2BBDA5C7-8228-6E48-93EF-B107270A6960}" srcOrd="0" destOrd="0" presId="urn:microsoft.com/office/officeart/2005/8/layout/hierarchy1"/>
    <dgm:cxn modelId="{371AD564-6FFC-2F49-A9AF-880FFA8E868F}" type="presParOf" srcId="{2BBDA5C7-8228-6E48-93EF-B107270A6960}" destId="{F61D4BCC-FD03-624B-AC00-E698AAE6172C}" srcOrd="0" destOrd="0" presId="urn:microsoft.com/office/officeart/2005/8/layout/hierarchy1"/>
    <dgm:cxn modelId="{59D64473-4A4F-574E-A520-E17C1992B495}" type="presParOf" srcId="{2BBDA5C7-8228-6E48-93EF-B107270A6960}" destId="{E90B1C1F-66B6-9B45-86AD-B62E0C8F1223}" srcOrd="1" destOrd="0" presId="urn:microsoft.com/office/officeart/2005/8/layout/hierarchy1"/>
    <dgm:cxn modelId="{61EC7A36-732C-F949-96C0-945BB1DC3532}" type="presParOf" srcId="{BF41C2D1-B033-A140-AE96-2AB8AA6C5A2E}" destId="{DF809205-2C43-7046-BA6B-824B1D0657E5}" srcOrd="1" destOrd="0" presId="urn:microsoft.com/office/officeart/2005/8/layout/hierarchy1"/>
    <dgm:cxn modelId="{CA2BE2DD-3AF8-3640-BFEA-3337AEE797FB}" type="presParOf" srcId="{DF809205-2C43-7046-BA6B-824B1D0657E5}" destId="{0F9F51FC-AE77-1540-9F1A-CDAFD347B4AE}" srcOrd="0" destOrd="0" presId="urn:microsoft.com/office/officeart/2005/8/layout/hierarchy1"/>
    <dgm:cxn modelId="{D00E0B19-E0A3-E142-84E1-D4918CD75A07}" type="presParOf" srcId="{DF809205-2C43-7046-BA6B-824B1D0657E5}" destId="{27BAB31C-0D0D-2D45-89DC-818405970218}" srcOrd="1" destOrd="0" presId="urn:microsoft.com/office/officeart/2005/8/layout/hierarchy1"/>
    <dgm:cxn modelId="{58069A09-4D3E-5C4E-A979-902B5722DCAD}" type="presParOf" srcId="{27BAB31C-0D0D-2D45-89DC-818405970218}" destId="{4160331E-51FC-8D44-B39A-1144187BDB99}" srcOrd="0" destOrd="0" presId="urn:microsoft.com/office/officeart/2005/8/layout/hierarchy1"/>
    <dgm:cxn modelId="{0B344DE7-0D35-9F4D-B404-E6032AB91D3F}" type="presParOf" srcId="{4160331E-51FC-8D44-B39A-1144187BDB99}" destId="{F5C58653-9944-5B44-9D79-E8490D01DE48}" srcOrd="0" destOrd="0" presId="urn:microsoft.com/office/officeart/2005/8/layout/hierarchy1"/>
    <dgm:cxn modelId="{3E37B96C-5D05-DC47-8D3E-A1503F9DF620}" type="presParOf" srcId="{4160331E-51FC-8D44-B39A-1144187BDB99}" destId="{0116DE64-F8BD-D444-9404-8109161D181D}" srcOrd="1" destOrd="0" presId="urn:microsoft.com/office/officeart/2005/8/layout/hierarchy1"/>
    <dgm:cxn modelId="{A962D843-CCD2-744B-A0CD-EA6E25BB5770}" type="presParOf" srcId="{27BAB31C-0D0D-2D45-89DC-818405970218}" destId="{796D5860-1012-F448-8FB5-1DA454EF50A4}" srcOrd="1" destOrd="0" presId="urn:microsoft.com/office/officeart/2005/8/layout/hierarchy1"/>
    <dgm:cxn modelId="{F8416757-5557-F849-A899-5F8552CF184E}" type="presParOf" srcId="{D6DD2567-DAA9-444C-9DCE-56E1CC61A186}" destId="{204347A2-A2A2-0841-AF66-D807E875A6D5}" srcOrd="2" destOrd="0" presId="urn:microsoft.com/office/officeart/2005/8/layout/hierarchy1"/>
    <dgm:cxn modelId="{1F362A90-1494-3341-BE3B-2AF5F614E086}" type="presParOf" srcId="{D6DD2567-DAA9-444C-9DCE-56E1CC61A186}" destId="{77DFAB85-A8F1-0D44-A051-6F31AF5D20BE}" srcOrd="3" destOrd="0" presId="urn:microsoft.com/office/officeart/2005/8/layout/hierarchy1"/>
    <dgm:cxn modelId="{11FA384E-01B5-4545-A10E-A69B11A10C29}" type="presParOf" srcId="{77DFAB85-A8F1-0D44-A051-6F31AF5D20BE}" destId="{D56FBB77-13F3-224E-A61A-0FA04F6334C6}" srcOrd="0" destOrd="0" presId="urn:microsoft.com/office/officeart/2005/8/layout/hierarchy1"/>
    <dgm:cxn modelId="{B0D6C128-4D50-7B44-ACF4-BD3F90D3FF42}" type="presParOf" srcId="{D56FBB77-13F3-224E-A61A-0FA04F6334C6}" destId="{722E4F4E-B118-9144-965F-1C2ABA3D776A}" srcOrd="0" destOrd="0" presId="urn:microsoft.com/office/officeart/2005/8/layout/hierarchy1"/>
    <dgm:cxn modelId="{05A049FF-28CC-EF45-BC39-378E6FCC8BB1}" type="presParOf" srcId="{D56FBB77-13F3-224E-A61A-0FA04F6334C6}" destId="{9BE5B178-6AC3-9E48-ACA0-F2E90C8F8114}" srcOrd="1" destOrd="0" presId="urn:microsoft.com/office/officeart/2005/8/layout/hierarchy1"/>
    <dgm:cxn modelId="{8900B481-1341-2949-878A-609DD6440822}" type="presParOf" srcId="{77DFAB85-A8F1-0D44-A051-6F31AF5D20BE}" destId="{C519E1B6-1585-D549-9BCD-85B2BCBEAB83}" srcOrd="1" destOrd="0" presId="urn:microsoft.com/office/officeart/2005/8/layout/hierarchy1"/>
    <dgm:cxn modelId="{888E1B5F-CA4E-0645-BD39-7165DD6C144C}" type="presParOf" srcId="{C519E1B6-1585-D549-9BCD-85B2BCBEAB83}" destId="{36B617BE-497B-3244-BD55-6860764BB9E5}" srcOrd="0" destOrd="0" presId="urn:microsoft.com/office/officeart/2005/8/layout/hierarchy1"/>
    <dgm:cxn modelId="{9CA55E46-2A39-E147-A382-8514B19E1132}" type="presParOf" srcId="{C519E1B6-1585-D549-9BCD-85B2BCBEAB83}" destId="{86524B90-54BC-E24B-B093-8654D24D54A9}" srcOrd="1" destOrd="0" presId="urn:microsoft.com/office/officeart/2005/8/layout/hierarchy1"/>
    <dgm:cxn modelId="{C75294A3-301B-0544-8B3A-A82BEB36F4EE}" type="presParOf" srcId="{86524B90-54BC-E24B-B093-8654D24D54A9}" destId="{05A15EA9-A358-2F4C-BAA4-CE4A53896DFB}" srcOrd="0" destOrd="0" presId="urn:microsoft.com/office/officeart/2005/8/layout/hierarchy1"/>
    <dgm:cxn modelId="{C2BDA331-0FBD-6E47-AAEC-49ABBBD0C092}" type="presParOf" srcId="{05A15EA9-A358-2F4C-BAA4-CE4A53896DFB}" destId="{62585AFC-ECED-7049-A114-66EF7C6FCDE0}" srcOrd="0" destOrd="0" presId="urn:microsoft.com/office/officeart/2005/8/layout/hierarchy1"/>
    <dgm:cxn modelId="{4666D8EC-C009-954A-856C-5F84DDA1559B}" type="presParOf" srcId="{05A15EA9-A358-2F4C-BAA4-CE4A53896DFB}" destId="{1AACC4F8-0444-054F-95E9-BC701C784E3C}" srcOrd="1" destOrd="0" presId="urn:microsoft.com/office/officeart/2005/8/layout/hierarchy1"/>
    <dgm:cxn modelId="{DE3512BD-CCDE-024D-89EA-4614ACEFF801}" type="presParOf" srcId="{86524B90-54BC-E24B-B093-8654D24D54A9}" destId="{14C77171-3534-EA44-AA4C-CAED79E06D1E}" srcOrd="1" destOrd="0" presId="urn:microsoft.com/office/officeart/2005/8/layout/hierarchy1"/>
    <dgm:cxn modelId="{179CA5DB-E8D8-E042-A44D-9C43D1743BD2}" type="presParOf" srcId="{14C77171-3534-EA44-AA4C-CAED79E06D1E}" destId="{93763D67-13ED-3E48-93CB-2EAC251A3B3B}" srcOrd="0" destOrd="0" presId="urn:microsoft.com/office/officeart/2005/8/layout/hierarchy1"/>
    <dgm:cxn modelId="{81C8AA06-EA30-3C49-9168-70B8A7DDDF53}" type="presParOf" srcId="{14C77171-3534-EA44-AA4C-CAED79E06D1E}" destId="{4F809281-7D99-D540-98E6-8AEE999ACF71}" srcOrd="1" destOrd="0" presId="urn:microsoft.com/office/officeart/2005/8/layout/hierarchy1"/>
    <dgm:cxn modelId="{0C6F34F2-B751-924E-A4AF-AE73937E85E9}" type="presParOf" srcId="{4F809281-7D99-D540-98E6-8AEE999ACF71}" destId="{E2ACD394-12BB-4C42-B9F7-F9BD3FD0C664}" srcOrd="0" destOrd="0" presId="urn:microsoft.com/office/officeart/2005/8/layout/hierarchy1"/>
    <dgm:cxn modelId="{3DFA364D-C0F0-DB47-801F-265E856D0994}" type="presParOf" srcId="{E2ACD394-12BB-4C42-B9F7-F9BD3FD0C664}" destId="{2B89E5BC-D313-9442-A320-010C40E6B368}" srcOrd="0" destOrd="0" presId="urn:microsoft.com/office/officeart/2005/8/layout/hierarchy1"/>
    <dgm:cxn modelId="{43B8F95E-42B0-7340-9D75-3F1311068987}" type="presParOf" srcId="{E2ACD394-12BB-4C42-B9F7-F9BD3FD0C664}" destId="{4803C929-043C-5643-B4E7-FDE37C25B43E}" srcOrd="1" destOrd="0" presId="urn:microsoft.com/office/officeart/2005/8/layout/hierarchy1"/>
    <dgm:cxn modelId="{194857A8-9DA8-4F49-A750-C50DAAA81F20}" type="presParOf" srcId="{4F809281-7D99-D540-98E6-8AEE999ACF71}" destId="{2C5EBDD4-063D-544C-8C81-02D71AD85664}" srcOrd="1" destOrd="0" presId="urn:microsoft.com/office/officeart/2005/8/layout/hierarchy1"/>
    <dgm:cxn modelId="{91434662-EC18-5841-AC68-1166C9415A0D}" type="presParOf" srcId="{2C5EBDD4-063D-544C-8C81-02D71AD85664}" destId="{18155C54-1973-5141-80A0-BAC2EA39E748}" srcOrd="0" destOrd="0" presId="urn:microsoft.com/office/officeart/2005/8/layout/hierarchy1"/>
    <dgm:cxn modelId="{0B656B4A-5FF8-0447-9A29-8016DD3C0A40}" type="presParOf" srcId="{2C5EBDD4-063D-544C-8C81-02D71AD85664}" destId="{E09971DF-B4D3-E34A-B0DB-5745CD972215}" srcOrd="1" destOrd="0" presId="urn:microsoft.com/office/officeart/2005/8/layout/hierarchy1"/>
    <dgm:cxn modelId="{2BEFA13C-04FC-1E4F-985C-F26422BCD647}" type="presParOf" srcId="{E09971DF-B4D3-E34A-B0DB-5745CD972215}" destId="{9E0A0C5E-1647-C34C-AC67-7A1D200AC282}" srcOrd="0" destOrd="0" presId="urn:microsoft.com/office/officeart/2005/8/layout/hierarchy1"/>
    <dgm:cxn modelId="{5F89D3CA-EE9B-094F-B82A-AD654964699C}" type="presParOf" srcId="{9E0A0C5E-1647-C34C-AC67-7A1D200AC282}" destId="{2E1E6AED-AEE4-FD42-B126-EC6ECE65886E}" srcOrd="0" destOrd="0" presId="urn:microsoft.com/office/officeart/2005/8/layout/hierarchy1"/>
    <dgm:cxn modelId="{87202F1D-5338-E549-98F6-F0BE4DBFECA2}" type="presParOf" srcId="{9E0A0C5E-1647-C34C-AC67-7A1D200AC282}" destId="{76A46451-7C3A-0447-BFF6-E2AD0580209E}" srcOrd="1" destOrd="0" presId="urn:microsoft.com/office/officeart/2005/8/layout/hierarchy1"/>
    <dgm:cxn modelId="{62C30148-4634-6247-A7AC-1D3B0DC4BD39}" type="presParOf" srcId="{E09971DF-B4D3-E34A-B0DB-5745CD972215}" destId="{0D4BF0A6-24DF-764B-8C85-CBE150C20B2A}" srcOrd="1" destOrd="0" presId="urn:microsoft.com/office/officeart/2005/8/layout/hierarchy1"/>
    <dgm:cxn modelId="{39B8704B-3173-144F-878B-FF6CA3C90A9B}" type="presParOf" srcId="{14C77171-3534-EA44-AA4C-CAED79E06D1E}" destId="{90FA4D4E-3B6C-964A-8F74-883E875F5B58}" srcOrd="2" destOrd="0" presId="urn:microsoft.com/office/officeart/2005/8/layout/hierarchy1"/>
    <dgm:cxn modelId="{659E964B-320A-8740-99E9-2913D94615BC}" type="presParOf" srcId="{14C77171-3534-EA44-AA4C-CAED79E06D1E}" destId="{B0DFCA14-0C2A-1D4E-9D8E-0C8DA0CB6606}" srcOrd="3" destOrd="0" presId="urn:microsoft.com/office/officeart/2005/8/layout/hierarchy1"/>
    <dgm:cxn modelId="{834A6398-848B-FA4B-BBA7-F1FE40CFF82A}" type="presParOf" srcId="{B0DFCA14-0C2A-1D4E-9D8E-0C8DA0CB6606}" destId="{103F9DDC-B858-F744-88B5-0E6608077C54}" srcOrd="0" destOrd="0" presId="urn:microsoft.com/office/officeart/2005/8/layout/hierarchy1"/>
    <dgm:cxn modelId="{8AF27A75-165B-944F-8520-044CC4E487CB}" type="presParOf" srcId="{103F9DDC-B858-F744-88B5-0E6608077C54}" destId="{C3834660-B55F-8042-9EFF-3C926DC6DC0E}" srcOrd="0" destOrd="0" presId="urn:microsoft.com/office/officeart/2005/8/layout/hierarchy1"/>
    <dgm:cxn modelId="{311F7B2E-CE7F-1E4E-8112-0B29DE5F2A25}" type="presParOf" srcId="{103F9DDC-B858-F744-88B5-0E6608077C54}" destId="{65F5AEB6-0179-5741-8449-F4B0A3D9B4FF}" srcOrd="1" destOrd="0" presId="urn:microsoft.com/office/officeart/2005/8/layout/hierarchy1"/>
    <dgm:cxn modelId="{BE8ED4AB-A21E-7642-8C9E-0D887257A4FF}" type="presParOf" srcId="{B0DFCA14-0C2A-1D4E-9D8E-0C8DA0CB6606}" destId="{FBD00430-68CE-5E4A-8D19-718470AC460E}" srcOrd="1" destOrd="0" presId="urn:microsoft.com/office/officeart/2005/8/layout/hierarchy1"/>
    <dgm:cxn modelId="{72D07393-6241-4C40-9B3F-72F02524A4FA}" type="presParOf" srcId="{FBD00430-68CE-5E4A-8D19-718470AC460E}" destId="{3508D71C-02FE-4F4C-8ADA-DE0BD975B72F}" srcOrd="0" destOrd="0" presId="urn:microsoft.com/office/officeart/2005/8/layout/hierarchy1"/>
    <dgm:cxn modelId="{2FDC9217-EA74-E547-94A7-792C73F3A876}" type="presParOf" srcId="{FBD00430-68CE-5E4A-8D19-718470AC460E}" destId="{A84C4EC9-EFD5-8C4E-8840-2F3C280DAB7F}" srcOrd="1" destOrd="0" presId="urn:microsoft.com/office/officeart/2005/8/layout/hierarchy1"/>
    <dgm:cxn modelId="{35A7E057-CD03-A043-BC02-305125D55CF5}" type="presParOf" srcId="{A84C4EC9-EFD5-8C4E-8840-2F3C280DAB7F}" destId="{1277D428-7E74-144C-9CBA-95C028CF920A}" srcOrd="0" destOrd="0" presId="urn:microsoft.com/office/officeart/2005/8/layout/hierarchy1"/>
    <dgm:cxn modelId="{0F7AF7AB-1B88-094D-A045-6EA992C08866}" type="presParOf" srcId="{1277D428-7E74-144C-9CBA-95C028CF920A}" destId="{59509975-297D-C24C-A5A9-3FC877682D56}" srcOrd="0" destOrd="0" presId="urn:microsoft.com/office/officeart/2005/8/layout/hierarchy1"/>
    <dgm:cxn modelId="{64071310-7F22-324C-A5D3-8E66F63248AC}" type="presParOf" srcId="{1277D428-7E74-144C-9CBA-95C028CF920A}" destId="{258605B8-599F-114B-90EE-DA1061332C21}" srcOrd="1" destOrd="0" presId="urn:microsoft.com/office/officeart/2005/8/layout/hierarchy1"/>
    <dgm:cxn modelId="{A126FAB8-5322-8F42-9530-1F46EE6D6822}" type="presParOf" srcId="{A84C4EC9-EFD5-8C4E-8840-2F3C280DAB7F}" destId="{296A67B8-F217-F942-A6E2-1B31427E06CA}" srcOrd="1" destOrd="0" presId="urn:microsoft.com/office/officeart/2005/8/layout/hierarchy1"/>
    <dgm:cxn modelId="{50DA934F-D3F0-E848-8F34-4A6E9F9946C5}" type="presParOf" srcId="{C519E1B6-1585-D549-9BCD-85B2BCBEAB83}" destId="{8A448AD8-1F66-184F-83A7-174BD1AC233E}" srcOrd="2" destOrd="0" presId="urn:microsoft.com/office/officeart/2005/8/layout/hierarchy1"/>
    <dgm:cxn modelId="{031360DF-DC14-D84D-BD9D-9F7EB8C42D35}" type="presParOf" srcId="{C519E1B6-1585-D549-9BCD-85B2BCBEAB83}" destId="{9FAAD8CE-D774-144A-81D6-3843AD1C6299}" srcOrd="3" destOrd="0" presId="urn:microsoft.com/office/officeart/2005/8/layout/hierarchy1"/>
    <dgm:cxn modelId="{8D4F16EC-4E1A-504A-BAA2-A1D5DBD19FAF}" type="presParOf" srcId="{9FAAD8CE-D774-144A-81D6-3843AD1C6299}" destId="{EA14A826-2458-B143-A76F-3DA8BFC9CCD5}" srcOrd="0" destOrd="0" presId="urn:microsoft.com/office/officeart/2005/8/layout/hierarchy1"/>
    <dgm:cxn modelId="{643E1A84-D951-2046-9AAF-8FB55586AF63}" type="presParOf" srcId="{EA14A826-2458-B143-A76F-3DA8BFC9CCD5}" destId="{ED37B264-950F-A44D-B838-1930C0BCB583}" srcOrd="0" destOrd="0" presId="urn:microsoft.com/office/officeart/2005/8/layout/hierarchy1"/>
    <dgm:cxn modelId="{C2AB5B7D-3600-1342-BD0D-D1B5D411A92C}" type="presParOf" srcId="{EA14A826-2458-B143-A76F-3DA8BFC9CCD5}" destId="{5F44D65E-D5AD-E244-9D94-6D296D90797C}" srcOrd="1" destOrd="0" presId="urn:microsoft.com/office/officeart/2005/8/layout/hierarchy1"/>
    <dgm:cxn modelId="{61B69449-EC59-5741-B4A2-8F1695FD02BC}" type="presParOf" srcId="{9FAAD8CE-D774-144A-81D6-3843AD1C6299}" destId="{BA306AD7-330D-D54B-9DDD-92C0F879EBD1}" srcOrd="1" destOrd="0" presId="urn:microsoft.com/office/officeart/2005/8/layout/hierarchy1"/>
    <dgm:cxn modelId="{A448A4B7-009A-714E-9D68-407D2434BCDD}" type="presParOf" srcId="{BA306AD7-330D-D54B-9DDD-92C0F879EBD1}" destId="{F5E498C3-C09F-9146-9493-5C19EE040447}" srcOrd="0" destOrd="0" presId="urn:microsoft.com/office/officeart/2005/8/layout/hierarchy1"/>
    <dgm:cxn modelId="{B296DF7D-843F-284D-9318-3E0582A83398}" type="presParOf" srcId="{BA306AD7-330D-D54B-9DDD-92C0F879EBD1}" destId="{7D5337C2-72E2-FA44-A802-3B710DCCBF69}" srcOrd="1" destOrd="0" presId="urn:microsoft.com/office/officeart/2005/8/layout/hierarchy1"/>
    <dgm:cxn modelId="{A4695E0E-A1BF-624E-8ABF-5F37FB1F1D5B}" type="presParOf" srcId="{7D5337C2-72E2-FA44-A802-3B710DCCBF69}" destId="{49AFB3A3-3761-6443-8CF6-47473D69F980}" srcOrd="0" destOrd="0" presId="urn:microsoft.com/office/officeart/2005/8/layout/hierarchy1"/>
    <dgm:cxn modelId="{034877DF-BF7D-8348-AC73-620E1C9EDB74}" type="presParOf" srcId="{49AFB3A3-3761-6443-8CF6-47473D69F980}" destId="{96EAA1B9-349F-7148-A834-38CD01637CF8}" srcOrd="0" destOrd="0" presId="urn:microsoft.com/office/officeart/2005/8/layout/hierarchy1"/>
    <dgm:cxn modelId="{1D9E0480-EA22-8249-816A-DE94860FF132}" type="presParOf" srcId="{49AFB3A3-3761-6443-8CF6-47473D69F980}" destId="{15344AE1-016C-8646-A3EA-EE5984F5B8C1}" srcOrd="1" destOrd="0" presId="urn:microsoft.com/office/officeart/2005/8/layout/hierarchy1"/>
    <dgm:cxn modelId="{44334FAE-E02F-DA4B-89FD-04174C49B0D1}" type="presParOf" srcId="{7D5337C2-72E2-FA44-A802-3B710DCCBF69}" destId="{5AD8CF5B-30FA-7241-AEF1-B1C68784A853}" srcOrd="1" destOrd="0" presId="urn:microsoft.com/office/officeart/2005/8/layout/hierarchy1"/>
    <dgm:cxn modelId="{E21379BD-3E0F-6F43-8DE7-3D63E2522651}" type="presParOf" srcId="{5AD8CF5B-30FA-7241-AEF1-B1C68784A853}" destId="{FAAB303C-946F-C844-B389-826034A36286}" srcOrd="0" destOrd="0" presId="urn:microsoft.com/office/officeart/2005/8/layout/hierarchy1"/>
    <dgm:cxn modelId="{4B047116-089D-7142-9BEB-6439FDE8D7A9}" type="presParOf" srcId="{5AD8CF5B-30FA-7241-AEF1-B1C68784A853}" destId="{0B57592F-E613-C448-A9A7-4ED199979D36}" srcOrd="1" destOrd="0" presId="urn:microsoft.com/office/officeart/2005/8/layout/hierarchy1"/>
    <dgm:cxn modelId="{D9F7CD9C-6286-1D45-A05C-05DA611955C7}" type="presParOf" srcId="{0B57592F-E613-C448-A9A7-4ED199979D36}" destId="{DA6371C4-2F4C-874C-BDA5-5BEB78D28AD4}" srcOrd="0" destOrd="0" presId="urn:microsoft.com/office/officeart/2005/8/layout/hierarchy1"/>
    <dgm:cxn modelId="{EA861B76-4FAC-4742-A473-B1C8FEF9FE77}" type="presParOf" srcId="{DA6371C4-2F4C-874C-BDA5-5BEB78D28AD4}" destId="{C4E39C63-1813-DD47-9CDA-E629628B76E5}" srcOrd="0" destOrd="0" presId="urn:microsoft.com/office/officeart/2005/8/layout/hierarchy1"/>
    <dgm:cxn modelId="{85DEAD11-D668-4344-9F20-3BF2DBF4EF6C}" type="presParOf" srcId="{DA6371C4-2F4C-874C-BDA5-5BEB78D28AD4}" destId="{6CE7CE1E-69CE-2745-8CA6-19FE4F190726}" srcOrd="1" destOrd="0" presId="urn:microsoft.com/office/officeart/2005/8/layout/hierarchy1"/>
    <dgm:cxn modelId="{49C454B7-1C67-AA41-970A-99448841DB34}" type="presParOf" srcId="{0B57592F-E613-C448-A9A7-4ED199979D36}" destId="{D79DE5CA-D897-8A4F-811A-87608596EAC6}" srcOrd="1" destOrd="0" presId="urn:microsoft.com/office/officeart/2005/8/layout/hierarchy1"/>
    <dgm:cxn modelId="{9A35830D-56A2-B54B-8F9E-60137F31186E}" type="presParOf" srcId="{BA306AD7-330D-D54B-9DDD-92C0F879EBD1}" destId="{83203366-CFE9-E04E-8CCF-CE2185FC2154}" srcOrd="2" destOrd="0" presId="urn:microsoft.com/office/officeart/2005/8/layout/hierarchy1"/>
    <dgm:cxn modelId="{BB18797C-9580-E947-8E70-D29E346FA819}" type="presParOf" srcId="{BA306AD7-330D-D54B-9DDD-92C0F879EBD1}" destId="{6167DC0E-89FE-B542-A074-1111E911F1DD}" srcOrd="3" destOrd="0" presId="urn:microsoft.com/office/officeart/2005/8/layout/hierarchy1"/>
    <dgm:cxn modelId="{A9CB8B49-4156-0441-B35D-FC5774892BB3}" type="presParOf" srcId="{6167DC0E-89FE-B542-A074-1111E911F1DD}" destId="{213114ED-8C2B-C944-A8E5-AFB6DD9C9DF1}" srcOrd="0" destOrd="0" presId="urn:microsoft.com/office/officeart/2005/8/layout/hierarchy1"/>
    <dgm:cxn modelId="{76FC2E78-AFDF-E049-92F8-B59A1986345E}" type="presParOf" srcId="{213114ED-8C2B-C944-A8E5-AFB6DD9C9DF1}" destId="{6D21E899-1F2F-F348-B95A-9CF42AD47BEC}" srcOrd="0" destOrd="0" presId="urn:microsoft.com/office/officeart/2005/8/layout/hierarchy1"/>
    <dgm:cxn modelId="{B54953A6-2A18-7C4D-BDB6-050B33BCD2F0}" type="presParOf" srcId="{213114ED-8C2B-C944-A8E5-AFB6DD9C9DF1}" destId="{33B7B8F2-7475-B24E-B360-ADEBB66CB434}" srcOrd="1" destOrd="0" presId="urn:microsoft.com/office/officeart/2005/8/layout/hierarchy1"/>
    <dgm:cxn modelId="{7879FFFF-C22C-2241-AD9C-88926067CD1A}" type="presParOf" srcId="{6167DC0E-89FE-B542-A074-1111E911F1DD}" destId="{2C5859DB-43F2-A741-9C66-858597EA92BB}" srcOrd="1" destOrd="0" presId="urn:microsoft.com/office/officeart/2005/8/layout/hierarchy1"/>
    <dgm:cxn modelId="{BE45272F-FC94-F64F-BDDD-EB1ED5FF74EA}" type="presParOf" srcId="{1BA68195-E846-B845-B894-15BFCCE8214F}" destId="{97704308-7AE9-1D4A-91DC-09CF90506EB3}" srcOrd="2" destOrd="0" presId="urn:microsoft.com/office/officeart/2005/8/layout/hierarchy1"/>
    <dgm:cxn modelId="{83DD9413-F872-2342-8A66-0414097DBF48}" type="presParOf" srcId="{1BA68195-E846-B845-B894-15BFCCE8214F}" destId="{6090E182-B68C-7044-A177-ECD9F55ECC16}" srcOrd="3" destOrd="0" presId="urn:microsoft.com/office/officeart/2005/8/layout/hierarchy1"/>
    <dgm:cxn modelId="{04C12959-3495-6C49-90BA-76E2C55B8747}" type="presParOf" srcId="{6090E182-B68C-7044-A177-ECD9F55ECC16}" destId="{2E8FA1AF-B618-8F45-A9FD-663006E626D1}" srcOrd="0" destOrd="0" presId="urn:microsoft.com/office/officeart/2005/8/layout/hierarchy1"/>
    <dgm:cxn modelId="{DBB2EE16-5BE7-FE4A-B84B-23DEEBE216C2}" type="presParOf" srcId="{2E8FA1AF-B618-8F45-A9FD-663006E626D1}" destId="{799CD0AD-068D-2149-940F-6EE0086C30FE}" srcOrd="0" destOrd="0" presId="urn:microsoft.com/office/officeart/2005/8/layout/hierarchy1"/>
    <dgm:cxn modelId="{97111E58-D47F-EE4C-A6C4-30DD92811BA6}" type="presParOf" srcId="{2E8FA1AF-B618-8F45-A9FD-663006E626D1}" destId="{CE16312C-E5F1-1646-A269-01B485F2002C}" srcOrd="1" destOrd="0" presId="urn:microsoft.com/office/officeart/2005/8/layout/hierarchy1"/>
    <dgm:cxn modelId="{CCF92FAC-2D2D-A24B-B83C-961C5BB35F1A}" type="presParOf" srcId="{6090E182-B68C-7044-A177-ECD9F55ECC16}" destId="{FDC3F3DF-C6AD-3847-B175-061D9D511448}" srcOrd="1" destOrd="0" presId="urn:microsoft.com/office/officeart/2005/8/layout/hierarchy1"/>
    <dgm:cxn modelId="{54A8ADBE-DA38-D443-AEC9-94ABF2B5E2C0}" type="presParOf" srcId="{FDC3F3DF-C6AD-3847-B175-061D9D511448}" destId="{2B807D05-3056-4845-91F7-EC58E7B73C11}" srcOrd="0" destOrd="0" presId="urn:microsoft.com/office/officeart/2005/8/layout/hierarchy1"/>
    <dgm:cxn modelId="{68DA1972-1530-C540-BC05-DAFD94EF9A34}" type="presParOf" srcId="{FDC3F3DF-C6AD-3847-B175-061D9D511448}" destId="{00DB5560-F6E9-D547-BD61-A8A11EF1D752}" srcOrd="1" destOrd="0" presId="urn:microsoft.com/office/officeart/2005/8/layout/hierarchy1"/>
    <dgm:cxn modelId="{049CBAF4-56F4-9A4E-BC24-632B4FB2D99D}" type="presParOf" srcId="{00DB5560-F6E9-D547-BD61-A8A11EF1D752}" destId="{E9F717C1-0FE6-0041-8794-5B34AAF5516C}" srcOrd="0" destOrd="0" presId="urn:microsoft.com/office/officeart/2005/8/layout/hierarchy1"/>
    <dgm:cxn modelId="{47499351-EA33-A942-B456-F4AF4393B624}" type="presParOf" srcId="{E9F717C1-0FE6-0041-8794-5B34AAF5516C}" destId="{EE3A2686-C1E9-024A-9115-1D3D8A8A2BF4}" srcOrd="0" destOrd="0" presId="urn:microsoft.com/office/officeart/2005/8/layout/hierarchy1"/>
    <dgm:cxn modelId="{E0B866EE-A0B9-524A-87B7-F75144535217}" type="presParOf" srcId="{E9F717C1-0FE6-0041-8794-5B34AAF5516C}" destId="{DAF899A1-D7B0-C44E-99FA-50B5279492CF}" srcOrd="1" destOrd="0" presId="urn:microsoft.com/office/officeart/2005/8/layout/hierarchy1"/>
    <dgm:cxn modelId="{BE57E1AF-C29E-E440-9BFB-85D67EC7F8CA}" type="presParOf" srcId="{00DB5560-F6E9-D547-BD61-A8A11EF1D752}" destId="{EBD330D7-7BEA-534A-83F5-5D1CC33AC6DA}" srcOrd="1" destOrd="0" presId="urn:microsoft.com/office/officeart/2005/8/layout/hierarchy1"/>
    <dgm:cxn modelId="{C666E418-D926-C545-9F7E-2915C87CA90F}" type="presParOf" srcId="{EBD330D7-7BEA-534A-83F5-5D1CC33AC6DA}" destId="{317CDD93-0258-C647-A16E-03AE75941B72}" srcOrd="0" destOrd="0" presId="urn:microsoft.com/office/officeart/2005/8/layout/hierarchy1"/>
    <dgm:cxn modelId="{FCA1B41E-0A01-064A-AF09-2D56139AF0AF}" type="presParOf" srcId="{EBD330D7-7BEA-534A-83F5-5D1CC33AC6DA}" destId="{17D798BD-1CBF-B641-9277-1B3FDC2DFCE5}" srcOrd="1" destOrd="0" presId="urn:microsoft.com/office/officeart/2005/8/layout/hierarchy1"/>
    <dgm:cxn modelId="{42717C9A-9176-CA47-BAA3-361EE8FFA404}" type="presParOf" srcId="{17D798BD-1CBF-B641-9277-1B3FDC2DFCE5}" destId="{457ABCE9-AD22-B44D-9AA7-86E87CF4B206}" srcOrd="0" destOrd="0" presId="urn:microsoft.com/office/officeart/2005/8/layout/hierarchy1"/>
    <dgm:cxn modelId="{4FEC08B0-E2CD-6640-A1A4-3FBC19913F7E}" type="presParOf" srcId="{457ABCE9-AD22-B44D-9AA7-86E87CF4B206}" destId="{FBC70D5A-BE27-FE4C-9E01-1DD5F76C6494}" srcOrd="0" destOrd="0" presId="urn:microsoft.com/office/officeart/2005/8/layout/hierarchy1"/>
    <dgm:cxn modelId="{93651947-8D6E-2844-B581-FEDD14601668}" type="presParOf" srcId="{457ABCE9-AD22-B44D-9AA7-86E87CF4B206}" destId="{5C353C60-281D-D04B-9004-4C970138379D}" srcOrd="1" destOrd="0" presId="urn:microsoft.com/office/officeart/2005/8/layout/hierarchy1"/>
    <dgm:cxn modelId="{0E8596A5-E3DD-394F-BF88-B3D47D97F0DB}" type="presParOf" srcId="{17D798BD-1CBF-B641-9277-1B3FDC2DFCE5}" destId="{B1F6C093-8188-9047-B868-E7D3A23DE865}" srcOrd="1" destOrd="0" presId="urn:microsoft.com/office/officeart/2005/8/layout/hierarchy1"/>
    <dgm:cxn modelId="{8403C79D-F3AC-9543-8626-0265886E4C25}" type="presParOf" srcId="{EBD330D7-7BEA-534A-83F5-5D1CC33AC6DA}" destId="{DA2D6A1F-66E9-454E-8B53-26A8F30BF4FD}" srcOrd="2" destOrd="0" presId="urn:microsoft.com/office/officeart/2005/8/layout/hierarchy1"/>
    <dgm:cxn modelId="{45D70AF0-22DD-5945-933A-CB5D28ED778C}" type="presParOf" srcId="{EBD330D7-7BEA-534A-83F5-5D1CC33AC6DA}" destId="{1F8DACEF-E677-494E-AB96-6FB2D62CA69A}" srcOrd="3" destOrd="0" presId="urn:microsoft.com/office/officeart/2005/8/layout/hierarchy1"/>
    <dgm:cxn modelId="{5945C5F2-D7D4-DA4F-978F-A35E4213B172}" type="presParOf" srcId="{1F8DACEF-E677-494E-AB96-6FB2D62CA69A}" destId="{A7F3DC84-1B53-6A4E-AF2D-5D3E09AAD7E5}" srcOrd="0" destOrd="0" presId="urn:microsoft.com/office/officeart/2005/8/layout/hierarchy1"/>
    <dgm:cxn modelId="{E29F4EBC-A88C-E243-B74B-4AFF0D379D1E}" type="presParOf" srcId="{A7F3DC84-1B53-6A4E-AF2D-5D3E09AAD7E5}" destId="{72A134BF-0A55-2C43-92A6-755560538E16}" srcOrd="0" destOrd="0" presId="urn:microsoft.com/office/officeart/2005/8/layout/hierarchy1"/>
    <dgm:cxn modelId="{0337B164-FE2E-1C49-8BDB-BADD991F8BAD}" type="presParOf" srcId="{A7F3DC84-1B53-6A4E-AF2D-5D3E09AAD7E5}" destId="{8759CC59-D36C-D341-B559-AED172FFBB80}" srcOrd="1" destOrd="0" presId="urn:microsoft.com/office/officeart/2005/8/layout/hierarchy1"/>
    <dgm:cxn modelId="{25813556-338C-794D-9FCC-2D8D8EE9F3B2}" type="presParOf" srcId="{1F8DACEF-E677-494E-AB96-6FB2D62CA69A}" destId="{74AE7119-6864-ED48-87FD-7A746413D5C3}" srcOrd="1" destOrd="0" presId="urn:microsoft.com/office/officeart/2005/8/layout/hierarchy1"/>
    <dgm:cxn modelId="{BD0519C1-5C63-444A-B501-B0DB3DA335EE}" type="presParOf" srcId="{74AE7119-6864-ED48-87FD-7A746413D5C3}" destId="{0610DF54-68E8-6F4F-A56E-270C170CFB72}" srcOrd="0" destOrd="0" presId="urn:microsoft.com/office/officeart/2005/8/layout/hierarchy1"/>
    <dgm:cxn modelId="{AB2DD737-D246-AE45-910E-A212B0119FCD}" type="presParOf" srcId="{74AE7119-6864-ED48-87FD-7A746413D5C3}" destId="{404E06CD-43CA-0847-90DE-DC70877D9CCC}" srcOrd="1" destOrd="0" presId="urn:microsoft.com/office/officeart/2005/8/layout/hierarchy1"/>
    <dgm:cxn modelId="{12501B01-8B21-8340-B4A8-C4658F5E94E2}" type="presParOf" srcId="{404E06CD-43CA-0847-90DE-DC70877D9CCC}" destId="{A7959C02-156E-1547-8888-ED8427635414}" srcOrd="0" destOrd="0" presId="urn:microsoft.com/office/officeart/2005/8/layout/hierarchy1"/>
    <dgm:cxn modelId="{E7DF7E77-5622-6945-B4A6-4B7CB64B71F0}" type="presParOf" srcId="{A7959C02-156E-1547-8888-ED8427635414}" destId="{04299EA0-7381-CD4C-8BB4-A2BAE8A59953}" srcOrd="0" destOrd="0" presId="urn:microsoft.com/office/officeart/2005/8/layout/hierarchy1"/>
    <dgm:cxn modelId="{207DCBEE-53A1-9D4E-A049-9198D9BA5014}" type="presParOf" srcId="{A7959C02-156E-1547-8888-ED8427635414}" destId="{61354D56-1020-1940-AC06-C08430B1B21A}" srcOrd="1" destOrd="0" presId="urn:microsoft.com/office/officeart/2005/8/layout/hierarchy1"/>
    <dgm:cxn modelId="{FD175813-C1DD-1040-98F6-D1BDC749BF0D}" type="presParOf" srcId="{404E06CD-43CA-0847-90DE-DC70877D9CCC}" destId="{5AA17A0C-4FB7-1E47-AC56-D3A1DCE3FF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0DF54-68E8-6F4F-A56E-270C170CFB72}">
      <dsp:nvSpPr>
        <dsp:cNvPr id="0" name=""/>
        <dsp:cNvSpPr/>
      </dsp:nvSpPr>
      <dsp:spPr>
        <a:xfrm>
          <a:off x="6620525" y="3208185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D6A1F-66E9-454E-8B53-26A8F30BF4FD}">
      <dsp:nvSpPr>
        <dsp:cNvPr id="0" name=""/>
        <dsp:cNvSpPr/>
      </dsp:nvSpPr>
      <dsp:spPr>
        <a:xfrm>
          <a:off x="6328384" y="2725010"/>
          <a:ext cx="337861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337861" y="142587"/>
              </a:lnTo>
              <a:lnTo>
                <a:pt x="337861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CDD93-0258-C647-A16E-03AE75941B72}">
      <dsp:nvSpPr>
        <dsp:cNvPr id="0" name=""/>
        <dsp:cNvSpPr/>
      </dsp:nvSpPr>
      <dsp:spPr>
        <a:xfrm>
          <a:off x="6013174" y="2725010"/>
          <a:ext cx="315209" cy="209235"/>
        </a:xfrm>
        <a:custGeom>
          <a:avLst/>
          <a:gdLst/>
          <a:ahLst/>
          <a:cxnLst/>
          <a:rect l="0" t="0" r="0" b="0"/>
          <a:pathLst>
            <a:path>
              <a:moveTo>
                <a:pt x="315209" y="0"/>
              </a:moveTo>
              <a:lnTo>
                <a:pt x="315209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07D05-3056-4845-91F7-EC58E7B73C11}">
      <dsp:nvSpPr>
        <dsp:cNvPr id="0" name=""/>
        <dsp:cNvSpPr/>
      </dsp:nvSpPr>
      <dsp:spPr>
        <a:xfrm>
          <a:off x="6282664" y="2243023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04308-7AE9-1D4A-91DC-09CF90506EB3}">
      <dsp:nvSpPr>
        <dsp:cNvPr id="0" name=""/>
        <dsp:cNvSpPr/>
      </dsp:nvSpPr>
      <dsp:spPr>
        <a:xfrm>
          <a:off x="4531311" y="1608862"/>
          <a:ext cx="1797072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1797072" y="142587"/>
              </a:lnTo>
              <a:lnTo>
                <a:pt x="1797072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03366-CFE9-E04E-8CCF-CE2185FC2154}">
      <dsp:nvSpPr>
        <dsp:cNvPr id="0" name=""/>
        <dsp:cNvSpPr/>
      </dsp:nvSpPr>
      <dsp:spPr>
        <a:xfrm>
          <a:off x="5062180" y="3807662"/>
          <a:ext cx="439653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439653" y="142587"/>
              </a:lnTo>
              <a:lnTo>
                <a:pt x="439653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303C-946F-C844-B389-826034A36286}">
      <dsp:nvSpPr>
        <dsp:cNvPr id="0" name=""/>
        <dsp:cNvSpPr/>
      </dsp:nvSpPr>
      <dsp:spPr>
        <a:xfrm>
          <a:off x="4576807" y="4473737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498C3-C09F-9146-9493-5C19EE040447}">
      <dsp:nvSpPr>
        <dsp:cNvPr id="0" name=""/>
        <dsp:cNvSpPr/>
      </dsp:nvSpPr>
      <dsp:spPr>
        <a:xfrm>
          <a:off x="4622527" y="3807662"/>
          <a:ext cx="439653" cy="209235"/>
        </a:xfrm>
        <a:custGeom>
          <a:avLst/>
          <a:gdLst/>
          <a:ahLst/>
          <a:cxnLst/>
          <a:rect l="0" t="0" r="0" b="0"/>
          <a:pathLst>
            <a:path>
              <a:moveTo>
                <a:pt x="439653" y="0"/>
              </a:moveTo>
              <a:lnTo>
                <a:pt x="439653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48AD8-1F66-184F-83A7-174BD1AC233E}">
      <dsp:nvSpPr>
        <dsp:cNvPr id="0" name=""/>
        <dsp:cNvSpPr/>
      </dsp:nvSpPr>
      <dsp:spPr>
        <a:xfrm>
          <a:off x="4045508" y="3141587"/>
          <a:ext cx="1016672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1016672" y="142587"/>
              </a:lnTo>
              <a:lnTo>
                <a:pt x="1016672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8D71C-02FE-4F4C-8ADA-DE0BD975B72F}">
      <dsp:nvSpPr>
        <dsp:cNvPr id="0" name=""/>
        <dsp:cNvSpPr/>
      </dsp:nvSpPr>
      <dsp:spPr>
        <a:xfrm>
          <a:off x="3563159" y="4447391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A4D4E-3B6C-964A-8F74-883E875F5B58}">
      <dsp:nvSpPr>
        <dsp:cNvPr id="0" name=""/>
        <dsp:cNvSpPr/>
      </dsp:nvSpPr>
      <dsp:spPr>
        <a:xfrm>
          <a:off x="3169226" y="3807662"/>
          <a:ext cx="439653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439653" y="142587"/>
              </a:lnTo>
              <a:lnTo>
                <a:pt x="439653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55C54-1973-5141-80A0-BAC2EA39E748}">
      <dsp:nvSpPr>
        <dsp:cNvPr id="0" name=""/>
        <dsp:cNvSpPr/>
      </dsp:nvSpPr>
      <dsp:spPr>
        <a:xfrm>
          <a:off x="2622423" y="4473737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63D67-13ED-3E48-93CB-2EAC251A3B3B}">
      <dsp:nvSpPr>
        <dsp:cNvPr id="0" name=""/>
        <dsp:cNvSpPr/>
      </dsp:nvSpPr>
      <dsp:spPr>
        <a:xfrm>
          <a:off x="2668143" y="3807662"/>
          <a:ext cx="501082" cy="209235"/>
        </a:xfrm>
        <a:custGeom>
          <a:avLst/>
          <a:gdLst/>
          <a:ahLst/>
          <a:cxnLst/>
          <a:rect l="0" t="0" r="0" b="0"/>
          <a:pathLst>
            <a:path>
              <a:moveTo>
                <a:pt x="501082" y="0"/>
              </a:moveTo>
              <a:lnTo>
                <a:pt x="501082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617BE-497B-3244-BD55-6860764BB9E5}">
      <dsp:nvSpPr>
        <dsp:cNvPr id="0" name=""/>
        <dsp:cNvSpPr/>
      </dsp:nvSpPr>
      <dsp:spPr>
        <a:xfrm>
          <a:off x="3169226" y="3141587"/>
          <a:ext cx="876282" cy="209235"/>
        </a:xfrm>
        <a:custGeom>
          <a:avLst/>
          <a:gdLst/>
          <a:ahLst/>
          <a:cxnLst/>
          <a:rect l="0" t="0" r="0" b="0"/>
          <a:pathLst>
            <a:path>
              <a:moveTo>
                <a:pt x="876282" y="0"/>
              </a:moveTo>
              <a:lnTo>
                <a:pt x="876282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347A2-A2A2-0841-AF66-D807E875A6D5}">
      <dsp:nvSpPr>
        <dsp:cNvPr id="0" name=""/>
        <dsp:cNvSpPr/>
      </dsp:nvSpPr>
      <dsp:spPr>
        <a:xfrm>
          <a:off x="2833563" y="2685790"/>
          <a:ext cx="1211944" cy="209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87"/>
              </a:lnTo>
              <a:lnTo>
                <a:pt x="1211944" y="142587"/>
              </a:lnTo>
              <a:lnTo>
                <a:pt x="1211944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F51FC-AE77-1540-9F1A-CDAFD347B4AE}">
      <dsp:nvSpPr>
        <dsp:cNvPr id="0" name=""/>
        <dsp:cNvSpPr/>
      </dsp:nvSpPr>
      <dsp:spPr>
        <a:xfrm>
          <a:off x="1529869" y="3899596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D105-D5F3-1643-B982-8150A4DB2557}">
      <dsp:nvSpPr>
        <dsp:cNvPr id="0" name=""/>
        <dsp:cNvSpPr/>
      </dsp:nvSpPr>
      <dsp:spPr>
        <a:xfrm>
          <a:off x="1529869" y="3131518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4A6F2-28F6-6B4D-B2A4-1262819CF26B}">
      <dsp:nvSpPr>
        <dsp:cNvPr id="0" name=""/>
        <dsp:cNvSpPr/>
      </dsp:nvSpPr>
      <dsp:spPr>
        <a:xfrm>
          <a:off x="1575589" y="2685790"/>
          <a:ext cx="1257974" cy="209235"/>
        </a:xfrm>
        <a:custGeom>
          <a:avLst/>
          <a:gdLst/>
          <a:ahLst/>
          <a:cxnLst/>
          <a:rect l="0" t="0" r="0" b="0"/>
          <a:pathLst>
            <a:path>
              <a:moveTo>
                <a:pt x="1257974" y="0"/>
              </a:moveTo>
              <a:lnTo>
                <a:pt x="1257974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A09A5-D246-E945-8C01-D4ADF4A0EFFA}">
      <dsp:nvSpPr>
        <dsp:cNvPr id="0" name=""/>
        <dsp:cNvSpPr/>
      </dsp:nvSpPr>
      <dsp:spPr>
        <a:xfrm>
          <a:off x="2787843" y="2196293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EDBBF-E45C-D941-BD56-ECA3742A622D}">
      <dsp:nvSpPr>
        <dsp:cNvPr id="0" name=""/>
        <dsp:cNvSpPr/>
      </dsp:nvSpPr>
      <dsp:spPr>
        <a:xfrm>
          <a:off x="2833563" y="1608862"/>
          <a:ext cx="1697747" cy="209235"/>
        </a:xfrm>
        <a:custGeom>
          <a:avLst/>
          <a:gdLst/>
          <a:ahLst/>
          <a:cxnLst/>
          <a:rect l="0" t="0" r="0" b="0"/>
          <a:pathLst>
            <a:path>
              <a:moveTo>
                <a:pt x="1697747" y="0"/>
              </a:moveTo>
              <a:lnTo>
                <a:pt x="1697747" y="142587"/>
              </a:lnTo>
              <a:lnTo>
                <a:pt x="0" y="142587"/>
              </a:lnTo>
              <a:lnTo>
                <a:pt x="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551CF-2216-4D42-8FA5-8BCB4B3D4D84}">
      <dsp:nvSpPr>
        <dsp:cNvPr id="0" name=""/>
        <dsp:cNvSpPr/>
      </dsp:nvSpPr>
      <dsp:spPr>
        <a:xfrm>
          <a:off x="4485591" y="1160700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810A8-2B67-5F49-9D7C-DD70C718179F}">
      <dsp:nvSpPr>
        <dsp:cNvPr id="0" name=""/>
        <dsp:cNvSpPr/>
      </dsp:nvSpPr>
      <dsp:spPr>
        <a:xfrm>
          <a:off x="4485591" y="685972"/>
          <a:ext cx="91440" cy="209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7DB60-4231-D44C-A850-4543009F7835}">
      <dsp:nvSpPr>
        <dsp:cNvPr id="0" name=""/>
        <dsp:cNvSpPr/>
      </dsp:nvSpPr>
      <dsp:spPr>
        <a:xfrm>
          <a:off x="3672513" y="1689"/>
          <a:ext cx="1717596" cy="68428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A7075-6B56-2D4B-AEB9-5E16ADC1CD75}">
      <dsp:nvSpPr>
        <dsp:cNvPr id="0" name=""/>
        <dsp:cNvSpPr/>
      </dsp:nvSpPr>
      <dsp:spPr>
        <a:xfrm>
          <a:off x="3752450" y="77629"/>
          <a:ext cx="1717596" cy="68428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Lack of improvement in HF symptoms or sudden deterioration in symptoms in patients with CRT</a:t>
          </a:r>
        </a:p>
      </dsp:txBody>
      <dsp:txXfrm>
        <a:off x="3772492" y="97671"/>
        <a:ext cx="1677512" cy="644198"/>
      </dsp:txXfrm>
    </dsp:sp>
    <dsp:sp modelId="{AD149050-025A-4842-A5C6-1966F76D058E}">
      <dsp:nvSpPr>
        <dsp:cNvPr id="0" name=""/>
        <dsp:cNvSpPr/>
      </dsp:nvSpPr>
      <dsp:spPr>
        <a:xfrm>
          <a:off x="4232685" y="895207"/>
          <a:ext cx="597251" cy="2654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A2C15-6804-F54C-9E51-BBF20851FA8D}">
      <dsp:nvSpPr>
        <dsp:cNvPr id="0" name=""/>
        <dsp:cNvSpPr/>
      </dsp:nvSpPr>
      <dsp:spPr>
        <a:xfrm>
          <a:off x="4312622" y="971147"/>
          <a:ext cx="597251" cy="26549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ECG</a:t>
          </a:r>
        </a:p>
      </dsp:txBody>
      <dsp:txXfrm>
        <a:off x="4320398" y="978923"/>
        <a:ext cx="581699" cy="249940"/>
      </dsp:txXfrm>
    </dsp:sp>
    <dsp:sp modelId="{DBEA252C-FD2F-694C-8397-7A01247B0ADB}">
      <dsp:nvSpPr>
        <dsp:cNvPr id="0" name=""/>
        <dsp:cNvSpPr/>
      </dsp:nvSpPr>
      <dsp:spPr>
        <a:xfrm>
          <a:off x="4246908" y="1369935"/>
          <a:ext cx="568805" cy="23892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A049F-9946-634E-A5CA-607C84FF85BF}">
      <dsp:nvSpPr>
        <dsp:cNvPr id="0" name=""/>
        <dsp:cNvSpPr/>
      </dsp:nvSpPr>
      <dsp:spPr>
        <a:xfrm>
          <a:off x="4326845" y="1445875"/>
          <a:ext cx="568805" cy="23892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Rhythm</a:t>
          </a:r>
        </a:p>
      </dsp:txBody>
      <dsp:txXfrm>
        <a:off x="4333843" y="1452873"/>
        <a:ext cx="554809" cy="224931"/>
      </dsp:txXfrm>
    </dsp:sp>
    <dsp:sp modelId="{68324817-E4FE-AF4D-8374-E482EDDE3606}">
      <dsp:nvSpPr>
        <dsp:cNvPr id="0" name=""/>
        <dsp:cNvSpPr/>
      </dsp:nvSpPr>
      <dsp:spPr>
        <a:xfrm>
          <a:off x="2398903" y="1818097"/>
          <a:ext cx="869320" cy="37819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C8E78-E4A1-AC47-AF23-4B464B01A864}">
      <dsp:nvSpPr>
        <dsp:cNvPr id="0" name=""/>
        <dsp:cNvSpPr/>
      </dsp:nvSpPr>
      <dsp:spPr>
        <a:xfrm>
          <a:off x="2478840" y="1894038"/>
          <a:ext cx="869320" cy="37819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Sinus rhythm</a:t>
          </a:r>
        </a:p>
      </dsp:txBody>
      <dsp:txXfrm>
        <a:off x="2489917" y="1905115"/>
        <a:ext cx="847166" cy="356041"/>
      </dsp:txXfrm>
    </dsp:sp>
    <dsp:sp modelId="{2676B6DD-6184-2042-87D1-6E478998B6B6}">
      <dsp:nvSpPr>
        <dsp:cNvPr id="0" name=""/>
        <dsp:cNvSpPr/>
      </dsp:nvSpPr>
      <dsp:spPr>
        <a:xfrm>
          <a:off x="2427392" y="2405528"/>
          <a:ext cx="812340" cy="2802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F9FC0-05D1-1143-AF56-E76936477858}">
      <dsp:nvSpPr>
        <dsp:cNvPr id="0" name=""/>
        <dsp:cNvSpPr/>
      </dsp:nvSpPr>
      <dsp:spPr>
        <a:xfrm>
          <a:off x="2507330" y="2481468"/>
          <a:ext cx="812340" cy="28026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Paced ECG?</a:t>
          </a:r>
        </a:p>
      </dsp:txBody>
      <dsp:txXfrm>
        <a:off x="2515539" y="2489677"/>
        <a:ext cx="795922" cy="263844"/>
      </dsp:txXfrm>
    </dsp:sp>
    <dsp:sp modelId="{FEA40832-843C-D348-A798-413D7CFD5A74}">
      <dsp:nvSpPr>
        <dsp:cNvPr id="0" name=""/>
        <dsp:cNvSpPr/>
      </dsp:nvSpPr>
      <dsp:spPr>
        <a:xfrm>
          <a:off x="1280218" y="2895025"/>
          <a:ext cx="590741" cy="2364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B13A1-FB5E-6E43-94DB-1F28F1BC07E7}">
      <dsp:nvSpPr>
        <dsp:cNvPr id="0" name=""/>
        <dsp:cNvSpPr/>
      </dsp:nvSpPr>
      <dsp:spPr>
        <a:xfrm>
          <a:off x="1360155" y="2970965"/>
          <a:ext cx="590741" cy="23649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</a:t>
          </a:r>
        </a:p>
      </dsp:txBody>
      <dsp:txXfrm>
        <a:off x="1367082" y="2977892"/>
        <a:ext cx="576887" cy="222638"/>
      </dsp:txXfrm>
    </dsp:sp>
    <dsp:sp modelId="{F61D4BCC-FD03-624B-AC00-E698AAE6172C}">
      <dsp:nvSpPr>
        <dsp:cNvPr id="0" name=""/>
        <dsp:cNvSpPr/>
      </dsp:nvSpPr>
      <dsp:spPr>
        <a:xfrm>
          <a:off x="892332" y="3340753"/>
          <a:ext cx="1366513" cy="5588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B1C1F-66B6-9B45-86AD-B62E0C8F1223}">
      <dsp:nvSpPr>
        <dsp:cNvPr id="0" name=""/>
        <dsp:cNvSpPr/>
      </dsp:nvSpPr>
      <dsp:spPr>
        <a:xfrm>
          <a:off x="972269" y="3416693"/>
          <a:ext cx="1366513" cy="5588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Check device settings – Base rate, Programmed A-V delay</a:t>
          </a:r>
        </a:p>
      </dsp:txBody>
      <dsp:txXfrm>
        <a:off x="988637" y="3433061"/>
        <a:ext cx="1333777" cy="526107"/>
      </dsp:txXfrm>
    </dsp:sp>
    <dsp:sp modelId="{F5C58653-9944-5B44-9D79-E8490D01DE48}">
      <dsp:nvSpPr>
        <dsp:cNvPr id="0" name=""/>
        <dsp:cNvSpPr/>
      </dsp:nvSpPr>
      <dsp:spPr>
        <a:xfrm>
          <a:off x="1002625" y="4108832"/>
          <a:ext cx="1145927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6DE64-F8BD-D444-9404-8109161D181D}">
      <dsp:nvSpPr>
        <dsp:cNvPr id="0" name=""/>
        <dsp:cNvSpPr/>
      </dsp:nvSpPr>
      <dsp:spPr>
        <a:xfrm>
          <a:off x="1082562" y="4184772"/>
          <a:ext cx="1145927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Perform chest X-Ray to check lead position</a:t>
          </a:r>
        </a:p>
      </dsp:txBody>
      <dsp:txXfrm>
        <a:off x="1095942" y="4198152"/>
        <a:ext cx="1119167" cy="430080"/>
      </dsp:txXfrm>
    </dsp:sp>
    <dsp:sp modelId="{722E4F4E-B118-9144-965F-1C2ABA3D776A}">
      <dsp:nvSpPr>
        <dsp:cNvPr id="0" name=""/>
        <dsp:cNvSpPr/>
      </dsp:nvSpPr>
      <dsp:spPr>
        <a:xfrm>
          <a:off x="3704108" y="2895025"/>
          <a:ext cx="682799" cy="24656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5B178-6AC3-9E48-ACA0-F2E90C8F8114}">
      <dsp:nvSpPr>
        <dsp:cNvPr id="0" name=""/>
        <dsp:cNvSpPr/>
      </dsp:nvSpPr>
      <dsp:spPr>
        <a:xfrm>
          <a:off x="3784045" y="2970965"/>
          <a:ext cx="682799" cy="24656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Yes</a:t>
          </a:r>
        </a:p>
      </dsp:txBody>
      <dsp:txXfrm>
        <a:off x="3791267" y="2978187"/>
        <a:ext cx="668355" cy="232117"/>
      </dsp:txXfrm>
    </dsp:sp>
    <dsp:sp modelId="{62585AFC-ECED-7049-A114-66EF7C6FCDE0}">
      <dsp:nvSpPr>
        <dsp:cNvPr id="0" name=""/>
        <dsp:cNvSpPr/>
      </dsp:nvSpPr>
      <dsp:spPr>
        <a:xfrm>
          <a:off x="2669119" y="3350822"/>
          <a:ext cx="100021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CC4F8-0444-054F-95E9-BC701C784E3C}">
      <dsp:nvSpPr>
        <dsp:cNvPr id="0" name=""/>
        <dsp:cNvSpPr/>
      </dsp:nvSpPr>
      <dsp:spPr>
        <a:xfrm>
          <a:off x="2749056" y="3426762"/>
          <a:ext cx="100021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Paced QRS morphology</a:t>
          </a:r>
        </a:p>
      </dsp:txBody>
      <dsp:txXfrm>
        <a:off x="2762436" y="3440142"/>
        <a:ext cx="973453" cy="430080"/>
      </dsp:txXfrm>
    </dsp:sp>
    <dsp:sp modelId="{2B89E5BC-D313-9442-A320-010C40E6B368}">
      <dsp:nvSpPr>
        <dsp:cNvPr id="0" name=""/>
        <dsp:cNvSpPr/>
      </dsp:nvSpPr>
      <dsp:spPr>
        <a:xfrm>
          <a:off x="2308427" y="4016897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3C929-043C-5643-B4E7-FDE37C25B43E}">
      <dsp:nvSpPr>
        <dsp:cNvPr id="0" name=""/>
        <dsp:cNvSpPr/>
      </dsp:nvSpPr>
      <dsp:spPr>
        <a:xfrm>
          <a:off x="2388364" y="4092837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LBBB (Negative R wave in V1)</a:t>
          </a:r>
        </a:p>
      </dsp:txBody>
      <dsp:txXfrm>
        <a:off x="2401744" y="4106217"/>
        <a:ext cx="692673" cy="430080"/>
      </dsp:txXfrm>
    </dsp:sp>
    <dsp:sp modelId="{2E1E6AED-AEE4-FD42-B126-EC6ECE65886E}">
      <dsp:nvSpPr>
        <dsp:cNvPr id="0" name=""/>
        <dsp:cNvSpPr/>
      </dsp:nvSpPr>
      <dsp:spPr>
        <a:xfrm>
          <a:off x="2308427" y="4682972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46451-7C3A-0447-BFF6-E2AD0580209E}">
      <dsp:nvSpPr>
        <dsp:cNvPr id="0" name=""/>
        <dsp:cNvSpPr/>
      </dsp:nvSpPr>
      <dsp:spPr>
        <a:xfrm>
          <a:off x="2388364" y="4758913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Likely RV only pacing</a:t>
          </a:r>
        </a:p>
      </dsp:txBody>
      <dsp:txXfrm>
        <a:off x="2401744" y="4772293"/>
        <a:ext cx="692673" cy="430080"/>
      </dsp:txXfrm>
    </dsp:sp>
    <dsp:sp modelId="{C3834660-B55F-8042-9EFF-3C926DC6DC0E}">
      <dsp:nvSpPr>
        <dsp:cNvPr id="0" name=""/>
        <dsp:cNvSpPr/>
      </dsp:nvSpPr>
      <dsp:spPr>
        <a:xfrm>
          <a:off x="3187734" y="4016897"/>
          <a:ext cx="842290" cy="4304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5AEB6-0179-5741-8449-F4B0A3D9B4FF}">
      <dsp:nvSpPr>
        <dsp:cNvPr id="0" name=""/>
        <dsp:cNvSpPr/>
      </dsp:nvSpPr>
      <dsp:spPr>
        <a:xfrm>
          <a:off x="3267671" y="4092837"/>
          <a:ext cx="842290" cy="43049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RBBB (Dominant R wave in V1)</a:t>
          </a:r>
        </a:p>
      </dsp:txBody>
      <dsp:txXfrm>
        <a:off x="3280280" y="4105446"/>
        <a:ext cx="817072" cy="405276"/>
      </dsp:txXfrm>
    </dsp:sp>
    <dsp:sp modelId="{59509975-297D-C24C-A5A9-3FC877682D56}">
      <dsp:nvSpPr>
        <dsp:cNvPr id="0" name=""/>
        <dsp:cNvSpPr/>
      </dsp:nvSpPr>
      <dsp:spPr>
        <a:xfrm>
          <a:off x="3249163" y="4656626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605B8-599F-114B-90EE-DA1061332C21}">
      <dsp:nvSpPr>
        <dsp:cNvPr id="0" name=""/>
        <dsp:cNvSpPr/>
      </dsp:nvSpPr>
      <dsp:spPr>
        <a:xfrm>
          <a:off x="3329100" y="4732567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Likely Bi-V or LV only pacing</a:t>
          </a:r>
        </a:p>
      </dsp:txBody>
      <dsp:txXfrm>
        <a:off x="3342480" y="4745947"/>
        <a:ext cx="692673" cy="430080"/>
      </dsp:txXfrm>
    </dsp:sp>
    <dsp:sp modelId="{ED37B264-950F-A44D-B838-1930C0BCB583}">
      <dsp:nvSpPr>
        <dsp:cNvPr id="0" name=""/>
        <dsp:cNvSpPr/>
      </dsp:nvSpPr>
      <dsp:spPr>
        <a:xfrm>
          <a:off x="4702464" y="3350822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4D65E-D5AD-E244-9D94-6D296D90797C}">
      <dsp:nvSpPr>
        <dsp:cNvPr id="0" name=""/>
        <dsp:cNvSpPr/>
      </dsp:nvSpPr>
      <dsp:spPr>
        <a:xfrm>
          <a:off x="4782401" y="3426762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QRS duration</a:t>
          </a:r>
        </a:p>
      </dsp:txBody>
      <dsp:txXfrm>
        <a:off x="4795781" y="3440142"/>
        <a:ext cx="692673" cy="430080"/>
      </dsp:txXfrm>
    </dsp:sp>
    <dsp:sp modelId="{96EAA1B9-349F-7148-A834-38CD01637CF8}">
      <dsp:nvSpPr>
        <dsp:cNvPr id="0" name=""/>
        <dsp:cNvSpPr/>
      </dsp:nvSpPr>
      <dsp:spPr>
        <a:xfrm>
          <a:off x="4262810" y="4016897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44AE1-016C-8646-A3EA-EE5984F5B8C1}">
      <dsp:nvSpPr>
        <dsp:cNvPr id="0" name=""/>
        <dsp:cNvSpPr/>
      </dsp:nvSpPr>
      <dsp:spPr>
        <a:xfrm>
          <a:off x="4342747" y="4092837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Broad</a:t>
          </a:r>
        </a:p>
      </dsp:txBody>
      <dsp:txXfrm>
        <a:off x="4356127" y="4106217"/>
        <a:ext cx="692673" cy="430080"/>
      </dsp:txXfrm>
    </dsp:sp>
    <dsp:sp modelId="{C4E39C63-1813-DD47-9CDA-E629628B76E5}">
      <dsp:nvSpPr>
        <dsp:cNvPr id="0" name=""/>
        <dsp:cNvSpPr/>
      </dsp:nvSpPr>
      <dsp:spPr>
        <a:xfrm>
          <a:off x="4128470" y="4682972"/>
          <a:ext cx="988112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7CE1E-69CE-2745-8CA6-19FE4F190726}">
      <dsp:nvSpPr>
        <dsp:cNvPr id="0" name=""/>
        <dsp:cNvSpPr/>
      </dsp:nvSpPr>
      <dsp:spPr>
        <a:xfrm>
          <a:off x="4208407" y="4758913"/>
          <a:ext cx="988112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Consider device </a:t>
          </a:r>
          <a:r>
            <a:rPr lang="en-US" sz="1000" kern="1200" dirty="0" err="1"/>
            <a:t>optimisation</a:t>
          </a:r>
          <a:endParaRPr lang="en-US" sz="1000" kern="1200" dirty="0"/>
        </a:p>
      </dsp:txBody>
      <dsp:txXfrm>
        <a:off x="4221787" y="4772293"/>
        <a:ext cx="961352" cy="430080"/>
      </dsp:txXfrm>
    </dsp:sp>
    <dsp:sp modelId="{6D21E899-1F2F-F348-B95A-9CF42AD47BEC}">
      <dsp:nvSpPr>
        <dsp:cNvPr id="0" name=""/>
        <dsp:cNvSpPr/>
      </dsp:nvSpPr>
      <dsp:spPr>
        <a:xfrm>
          <a:off x="5142117" y="4016897"/>
          <a:ext cx="719433" cy="4568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7B8F2-7475-B24E-B360-ADEBB66CB434}">
      <dsp:nvSpPr>
        <dsp:cNvPr id="0" name=""/>
        <dsp:cNvSpPr/>
      </dsp:nvSpPr>
      <dsp:spPr>
        <a:xfrm>
          <a:off x="5222054" y="4092837"/>
          <a:ext cx="719433" cy="45684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Narrow</a:t>
          </a:r>
        </a:p>
      </dsp:txBody>
      <dsp:txXfrm>
        <a:off x="5235434" y="4106217"/>
        <a:ext cx="692673" cy="430080"/>
      </dsp:txXfrm>
    </dsp:sp>
    <dsp:sp modelId="{799CD0AD-068D-2149-940F-6EE0086C30FE}">
      <dsp:nvSpPr>
        <dsp:cNvPr id="0" name=""/>
        <dsp:cNvSpPr/>
      </dsp:nvSpPr>
      <dsp:spPr>
        <a:xfrm>
          <a:off x="5993049" y="1818097"/>
          <a:ext cx="670670" cy="4249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6312C-E5F1-1646-A269-01B485F2002C}">
      <dsp:nvSpPr>
        <dsp:cNvPr id="0" name=""/>
        <dsp:cNvSpPr/>
      </dsp:nvSpPr>
      <dsp:spPr>
        <a:xfrm>
          <a:off x="6072986" y="1894038"/>
          <a:ext cx="670670" cy="4249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AF/ A flutter</a:t>
          </a:r>
        </a:p>
      </dsp:txBody>
      <dsp:txXfrm>
        <a:off x="6085432" y="1906484"/>
        <a:ext cx="645778" cy="400033"/>
      </dsp:txXfrm>
    </dsp:sp>
    <dsp:sp modelId="{EE3A2686-C1E9-024A-9115-1D3D8A8A2BF4}">
      <dsp:nvSpPr>
        <dsp:cNvPr id="0" name=""/>
        <dsp:cNvSpPr/>
      </dsp:nvSpPr>
      <dsp:spPr>
        <a:xfrm>
          <a:off x="5731866" y="2452258"/>
          <a:ext cx="1193036" cy="2727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899A1-D7B0-C44E-99FA-50B5279492CF}">
      <dsp:nvSpPr>
        <dsp:cNvPr id="0" name=""/>
        <dsp:cNvSpPr/>
      </dsp:nvSpPr>
      <dsp:spPr>
        <a:xfrm>
          <a:off x="5811803" y="2528198"/>
          <a:ext cx="1193036" cy="27275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Rate control adequate?</a:t>
          </a:r>
        </a:p>
      </dsp:txBody>
      <dsp:txXfrm>
        <a:off x="5819792" y="2536187"/>
        <a:ext cx="1177058" cy="256773"/>
      </dsp:txXfrm>
    </dsp:sp>
    <dsp:sp modelId="{FBC70D5A-BE27-FE4C-9E01-1DD5F76C6494}">
      <dsp:nvSpPr>
        <dsp:cNvPr id="0" name=""/>
        <dsp:cNvSpPr/>
      </dsp:nvSpPr>
      <dsp:spPr>
        <a:xfrm>
          <a:off x="5755250" y="2934245"/>
          <a:ext cx="515848" cy="2739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53C60-281D-D04B-9004-4C970138379D}">
      <dsp:nvSpPr>
        <dsp:cNvPr id="0" name=""/>
        <dsp:cNvSpPr/>
      </dsp:nvSpPr>
      <dsp:spPr>
        <a:xfrm>
          <a:off x="5835187" y="3010185"/>
          <a:ext cx="515848" cy="27393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Yes</a:t>
          </a:r>
        </a:p>
      </dsp:txBody>
      <dsp:txXfrm>
        <a:off x="5843210" y="3018208"/>
        <a:ext cx="499802" cy="257893"/>
      </dsp:txXfrm>
    </dsp:sp>
    <dsp:sp modelId="{72A134BF-0A55-2C43-92A6-755560538E16}">
      <dsp:nvSpPr>
        <dsp:cNvPr id="0" name=""/>
        <dsp:cNvSpPr/>
      </dsp:nvSpPr>
      <dsp:spPr>
        <a:xfrm>
          <a:off x="6430972" y="2934245"/>
          <a:ext cx="470545" cy="2739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9CC59-D36C-D341-B559-AED172FFBB80}">
      <dsp:nvSpPr>
        <dsp:cNvPr id="0" name=""/>
        <dsp:cNvSpPr/>
      </dsp:nvSpPr>
      <dsp:spPr>
        <a:xfrm>
          <a:off x="6510909" y="3010185"/>
          <a:ext cx="470545" cy="27393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</a:t>
          </a:r>
        </a:p>
      </dsp:txBody>
      <dsp:txXfrm>
        <a:off x="6518932" y="3018208"/>
        <a:ext cx="454499" cy="257893"/>
      </dsp:txXfrm>
    </dsp:sp>
    <dsp:sp modelId="{04299EA0-7381-CD4C-8BB4-A2BAE8A59953}">
      <dsp:nvSpPr>
        <dsp:cNvPr id="0" name=""/>
        <dsp:cNvSpPr/>
      </dsp:nvSpPr>
      <dsp:spPr>
        <a:xfrm>
          <a:off x="5941488" y="3417420"/>
          <a:ext cx="1449514" cy="6284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54D56-1020-1940-AC06-C08430B1B21A}">
      <dsp:nvSpPr>
        <dsp:cNvPr id="0" name=""/>
        <dsp:cNvSpPr/>
      </dsp:nvSpPr>
      <dsp:spPr>
        <a:xfrm>
          <a:off x="6021425" y="3493360"/>
          <a:ext cx="1449514" cy="62845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Review rate control  medications +/- need for AV node ablation</a:t>
          </a:r>
        </a:p>
      </dsp:txBody>
      <dsp:txXfrm>
        <a:off x="6039832" y="3511767"/>
        <a:ext cx="1412700" cy="591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1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4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8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7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3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3A3E-F7D1-428B-A314-124B8AA7527B}" type="datetimeFigureOut">
              <a:rPr lang="en-GB" smtClean="0"/>
              <a:pPr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9B8D-87D0-4850-93B5-5AA9F1EAB4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8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778098"/>
          </a:xfr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</a:ln>
          <a:effectLst>
            <a:outerShdw blurRad="165100" dist="889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Basic troubleshooting for CRTs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682351"/>
              </p:ext>
            </p:extLst>
          </p:nvPr>
        </p:nvGraphicFramePr>
        <p:xfrm>
          <a:off x="457200" y="908720"/>
          <a:ext cx="8363272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7596336" y="3068960"/>
            <a:ext cx="1080120" cy="360040"/>
          </a:xfrm>
          <a:prstGeom prst="round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Consider rhythm control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804248" y="3284984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932040" y="458112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211960" y="4581128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0800000">
            <a:off x="3851921" y="3501010"/>
            <a:ext cx="2376262" cy="4320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051720" y="587727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051720" y="558924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55976" y="616530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55976" y="645333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76056" y="616530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91680" y="6453336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691680" y="5589240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95936" y="616530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9712" y="6176337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If LV only pacing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6136" y="5877272"/>
            <a:ext cx="3024336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Consider medication review/detailed device check +/-expert opinion if no obvious initial cause identified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115616" y="1700808"/>
            <a:ext cx="1440160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Compare with post CRT implant ECGs (intrinsic QRS, RV/ LV and </a:t>
            </a:r>
            <a:r>
              <a:rPr lang="en-GB" sz="1000" dirty="0" err="1">
                <a:solidFill>
                  <a:schemeClr val="tx1"/>
                </a:solidFill>
              </a:rPr>
              <a:t>BiV</a:t>
            </a:r>
            <a:r>
              <a:rPr lang="en-GB" sz="1000" dirty="0">
                <a:solidFill>
                  <a:schemeClr val="tx1"/>
                </a:solidFill>
              </a:rPr>
              <a:t> paced) if available</a:t>
            </a:r>
          </a:p>
        </p:txBody>
      </p:sp>
      <p:cxnSp>
        <p:nvCxnSpPr>
          <p:cNvPr id="37" name="Straight Connector 36"/>
          <p:cNvCxnSpPr>
            <a:stCxn id="35" idx="2"/>
          </p:cNvCxnSpPr>
          <p:nvPr/>
        </p:nvCxnSpPr>
        <p:spPr>
          <a:xfrm>
            <a:off x="1835696" y="2492896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35696" y="3501008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55776" y="2060848"/>
            <a:ext cx="22322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7504" y="6597352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S.Venkatasubramanian</a:t>
            </a:r>
            <a:r>
              <a:rPr lang="en-GB" sz="1000" i="1" dirty="0"/>
              <a:t>, Heart Failure Hub Scotland, Oct 2018</a:t>
            </a:r>
          </a:p>
        </p:txBody>
      </p:sp>
    </p:spTree>
    <p:extLst>
      <p:ext uri="{BB962C8B-B14F-4D97-AF65-F5344CB8AC3E}">
        <p14:creationId xmlns:p14="http://schemas.microsoft.com/office/powerpoint/2010/main" val="382685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3200" i="1" dirty="0"/>
              <a:t>Common Causes for Sub-optimal Bi-V 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sz="2000" dirty="0"/>
              <a:t>Lead issues 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Under/ over sensing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Lead displacement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Lack of capture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Programming issues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Device base rate set lower than intrinsic HR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Programmed A-V delay longer than sensed/ intrinsic A-V delay – allowing intrinsic conduction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Atrial arrhythmias 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Poor ventricular rate control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Programmed base rate lower than intrinsic rate during AF/ flutter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Frequent ventricular </a:t>
            </a:r>
            <a:r>
              <a:rPr lang="en-US" sz="2000" dirty="0" err="1"/>
              <a:t>ectopics</a:t>
            </a:r>
            <a:r>
              <a:rPr lang="en-US" sz="2000" dirty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900" dirty="0"/>
              <a:t>Consider need for </a:t>
            </a:r>
            <a:r>
              <a:rPr lang="en-US" sz="1900" dirty="0" err="1"/>
              <a:t>Holter</a:t>
            </a:r>
            <a:r>
              <a:rPr lang="en-US" sz="1900" dirty="0"/>
              <a:t> monitor to determine VE burden</a:t>
            </a:r>
          </a:p>
          <a:p>
            <a:pPr lvl="1">
              <a:buFont typeface="Wingdings" charset="2"/>
              <a:buChar char="Ø"/>
            </a:pPr>
            <a:r>
              <a:rPr lang="en-US" sz="1900" dirty="0"/>
              <a:t>Consider increasing device base rate to suppress VEs</a:t>
            </a:r>
          </a:p>
          <a:p>
            <a:pPr lvl="1">
              <a:buFont typeface="Wingdings" charset="2"/>
              <a:buChar char="Ø"/>
            </a:pPr>
            <a:r>
              <a:rPr lang="en-US" sz="1900" dirty="0" err="1"/>
              <a:t>Optimise</a:t>
            </a:r>
            <a:r>
              <a:rPr lang="en-US" sz="1900" dirty="0"/>
              <a:t> beta blockers (</a:t>
            </a:r>
            <a:r>
              <a:rPr lang="en-US" sz="1900" dirty="0" err="1"/>
              <a:t>Amiodarone</a:t>
            </a:r>
            <a:r>
              <a:rPr lang="en-US" sz="1900" dirty="0"/>
              <a:t> in extreme cases) if frequent </a:t>
            </a:r>
            <a:r>
              <a:rPr lang="en-US" sz="1900" dirty="0" err="1"/>
              <a:t>ectopy</a:t>
            </a:r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597352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S.Venkatasubramanian</a:t>
            </a:r>
            <a:r>
              <a:rPr lang="en-GB" sz="1000" i="1" dirty="0"/>
              <a:t>, Heart Failure Hub Scotland, Oct 2018</a:t>
            </a:r>
          </a:p>
        </p:txBody>
      </p:sp>
    </p:spTree>
    <p:extLst>
      <p:ext uri="{BB962C8B-B14F-4D97-AF65-F5344CB8AC3E}">
        <p14:creationId xmlns:p14="http://schemas.microsoft.com/office/powerpoint/2010/main" val="200793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3200"/>
              <a:t>Ensure </a:t>
            </a:r>
            <a:r>
              <a:rPr lang="en-US" sz="3200" b="1" i="1" dirty="0"/>
              <a:t>Optimal Medical Therapy </a:t>
            </a:r>
            <a:r>
              <a:rPr lang="en-US" sz="3200" dirty="0"/>
              <a:t>in ALL patients with CRT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9525" cmpd="sng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/>
              <a:t>Can </a:t>
            </a:r>
            <a:r>
              <a:rPr lang="en-US" sz="2400" dirty="0" err="1"/>
              <a:t>ACEi</a:t>
            </a:r>
            <a:r>
              <a:rPr lang="en-US" sz="2400" dirty="0"/>
              <a:t>/ ARB be increased post CRT (if not on top dose and BP allows)?</a:t>
            </a:r>
          </a:p>
          <a:p>
            <a:pPr algn="just"/>
            <a:r>
              <a:rPr lang="en-US" sz="2400" dirty="0"/>
              <a:t>Is patient suitable for switching to </a:t>
            </a:r>
            <a:r>
              <a:rPr lang="en-US" sz="2400" dirty="0" err="1"/>
              <a:t>Sacubitril</a:t>
            </a:r>
            <a:r>
              <a:rPr lang="en-US" sz="2400" dirty="0"/>
              <a:t>/ Valsartan in place of </a:t>
            </a:r>
            <a:r>
              <a:rPr lang="en-US" sz="2400" dirty="0" err="1"/>
              <a:t>ACEi</a:t>
            </a:r>
            <a:r>
              <a:rPr lang="en-US" sz="2400" dirty="0"/>
              <a:t>/ ARB?</a:t>
            </a:r>
          </a:p>
          <a:p>
            <a:pPr algn="just"/>
            <a:r>
              <a:rPr lang="en-US" sz="2400" dirty="0"/>
              <a:t>Is patient on top dose beta-blocker with CRT in situ? (no risk of bradycardia) </a:t>
            </a:r>
            <a:r>
              <a:rPr lang="en-US" sz="2000" i="1" dirty="0"/>
              <a:t>(NB: Consider Ivabradine if in sinus rhythm and heart rate control inadequate despite beta-blockade)</a:t>
            </a:r>
          </a:p>
          <a:p>
            <a:pPr algn="just"/>
            <a:r>
              <a:rPr lang="en-US" sz="2400" dirty="0"/>
              <a:t>Is rate control adequate (resting HR &lt;80/min) in patients with CRT in AF? – consider adding Digoxin to beta-blockers to improve rate control; consider referral for AV node ablation if rate control inadequate despite optimal rate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597352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S.Venkatasubramanian</a:t>
            </a:r>
            <a:r>
              <a:rPr lang="en-GB" sz="1000" i="1" dirty="0"/>
              <a:t>, Heart Failure Hub Scotland, Oct 2018</a:t>
            </a:r>
          </a:p>
        </p:txBody>
      </p:sp>
    </p:spTree>
    <p:extLst>
      <p:ext uri="{BB962C8B-B14F-4D97-AF65-F5344CB8AC3E}">
        <p14:creationId xmlns:p14="http://schemas.microsoft.com/office/powerpoint/2010/main" val="265166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387</Words>
  <Application>Microsoft Macintosh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Basic troubleshooting for CRTs</vt:lpstr>
      <vt:lpstr>Common Causes for Sub-optimal Bi-V Pacing</vt:lpstr>
      <vt:lpstr>Ensure Optimal Medical Therapy in ALL patients with CRT 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Roy S Gardner</dc:creator>
  <cp:lastModifiedBy>Clare Murphy</cp:lastModifiedBy>
  <cp:revision>99</cp:revision>
  <dcterms:created xsi:type="dcterms:W3CDTF">2015-09-11T21:25:08Z</dcterms:created>
  <dcterms:modified xsi:type="dcterms:W3CDTF">2018-10-22T15:33:06Z</dcterms:modified>
</cp:coreProperties>
</file>